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2" r:id="rId4"/>
    <p:sldId id="263" r:id="rId5"/>
    <p:sldId id="264" r:id="rId6"/>
    <p:sldId id="259" r:id="rId7"/>
    <p:sldId id="257" r:id="rId8"/>
    <p:sldId id="258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2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F0C17-1D00-477F-A6E9-9AD459FAB53C}" type="datetimeFigureOut">
              <a:rPr lang="en-US" smtClean="0"/>
              <a:t>3/3/17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114B2-B5F7-4590-917D-CC1A6ADA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9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Quickly share out what to do next and guide students</a:t>
            </a:r>
            <a:r>
              <a:rPr lang="en-US" baseline="0" dirty="0"/>
              <a:t> data collection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77622-2799-4DDD-A9FE-A1139F669EA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0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46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8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6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1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52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1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2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6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0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1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03A52-836E-45C5-A6D3-5A0EC8197F3A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A2837-ED0E-44AD-91D0-498E2DF4E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71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2686050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Viner Hand ITC" panose="03070502030502020203" pitchFamily="66" charset="0"/>
              </a:rPr>
              <a:t>Art  of Conversation</a:t>
            </a:r>
          </a:p>
        </p:txBody>
      </p:sp>
      <p:pic>
        <p:nvPicPr>
          <p:cNvPr id="1027" name="Picture 3" descr="C:\Users\J_Horton\AppData\Local\Microsoft\Windows\Temporary Internet Files\Content.IE5\FQXPH22V\troubled-me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5" y="3384423"/>
            <a:ext cx="95250" cy="8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_Horton\AppData\Local\Microsoft\Windows\Temporary Internet Files\Content.IE5\FQXPH22V\troubled-me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5" y="3384423"/>
            <a:ext cx="95250" cy="8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J_Horton\AppData\Local\Microsoft\Windows\Temporary Internet Files\Content.IE5\FQXPH22V\troubled-me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5" y="3384423"/>
            <a:ext cx="95250" cy="8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J_Horton\AppData\Local\Microsoft\Windows\Temporary Internet Files\Content.IE5\FQXPH22V\troubled-me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5" y="3384423"/>
            <a:ext cx="95250" cy="8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788" y="3387725"/>
            <a:ext cx="98425" cy="90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2743200"/>
            <a:ext cx="4446693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848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Art of Conversation</a:t>
            </a:r>
            <a:b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 your neighbor….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Ask your neighbor what was the name of the last movie they saw</a:t>
            </a:r>
          </a:p>
          <a:p>
            <a:pPr marL="514350" indent="-514350">
              <a:buAutoNum type="arabicPeriod"/>
            </a:pPr>
            <a:r>
              <a:rPr lang="en-US" dirty="0"/>
              <a:t>Take the time to really listen </a:t>
            </a:r>
            <a:r>
              <a:rPr lang="en-US" dirty="0">
                <a:solidFill>
                  <a:srgbClr val="C00000"/>
                </a:solidFill>
              </a:rPr>
              <a:t>(Pause) </a:t>
            </a:r>
            <a:r>
              <a:rPr lang="en-US" dirty="0"/>
              <a:t>You may even ask them to repeat.</a:t>
            </a:r>
          </a:p>
          <a:p>
            <a:pPr marL="514350" indent="-514350">
              <a:buAutoNum type="arabicPeriod"/>
            </a:pPr>
            <a:r>
              <a:rPr lang="en-US" dirty="0"/>
              <a:t>Acknowledge your partner by restating what they just said </a:t>
            </a:r>
            <a:r>
              <a:rPr lang="en-US" dirty="0">
                <a:solidFill>
                  <a:srgbClr val="C00000"/>
                </a:solidFill>
              </a:rPr>
              <a:t>(paraphrase)  </a:t>
            </a:r>
            <a:r>
              <a:rPr lang="en-US" dirty="0"/>
              <a:t>and then asking another question </a:t>
            </a:r>
            <a:r>
              <a:rPr lang="en-US" dirty="0">
                <a:solidFill>
                  <a:srgbClr val="C00000"/>
                </a:solidFill>
              </a:rPr>
              <a:t>(probe)</a:t>
            </a:r>
            <a:r>
              <a:rPr lang="en-US" dirty="0"/>
              <a:t>.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b="1" dirty="0"/>
              <a:t>Possible question starters: </a:t>
            </a:r>
          </a:p>
          <a:p>
            <a:pPr marL="400050" lvl="1" indent="0">
              <a:buNone/>
            </a:pPr>
            <a:r>
              <a:rPr lang="en-US" b="1" dirty="0"/>
              <a:t>	*</a:t>
            </a:r>
            <a:r>
              <a:rPr lang="en-US" i="1" dirty="0"/>
              <a:t>Was ____ as good as the trailers made it look?</a:t>
            </a:r>
          </a:p>
          <a:p>
            <a:pPr marL="400050" lvl="1" indent="0">
              <a:buNone/>
            </a:pPr>
            <a:r>
              <a:rPr lang="en-US" i="1" dirty="0"/>
              <a:t>	*Who was your favorite actor in ________?</a:t>
            </a:r>
          </a:p>
          <a:p>
            <a:pPr marL="400050" lvl="1" indent="0">
              <a:buNone/>
            </a:pPr>
            <a:r>
              <a:rPr lang="en-US" i="1" dirty="0"/>
              <a:t>		*?????????????????????????</a:t>
            </a:r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883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olored-pencils-a13b4b3895eca7c70726cf9421b73287.jpe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5486400" y="152400"/>
            <a:ext cx="2936557" cy="200263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6019800" cy="838200"/>
          </a:xfrm>
        </p:spPr>
        <p:txBody>
          <a:bodyPr>
            <a:noAutofit/>
          </a:bodyPr>
          <a:lstStyle/>
          <a:p>
            <a:r>
              <a:rPr lang="en-US" sz="4000" dirty="0">
                <a:latin typeface="Comic Sans MS" pitchFamily="66" charset="0"/>
              </a:rPr>
              <a:t>Talking Sticks</a:t>
            </a:r>
            <a:br>
              <a:rPr lang="en-US" sz="4000" dirty="0">
                <a:latin typeface="Comic Sans MS" pitchFamily="66" charset="0"/>
              </a:rPr>
            </a:br>
            <a:r>
              <a:rPr lang="en-US" sz="1800" dirty="0">
                <a:latin typeface="Comic Sans MS" pitchFamily="66" charset="0"/>
              </a:rPr>
              <a:t>The Art of Conversation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04800" y="990600"/>
            <a:ext cx="5105400" cy="54864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5100" dirty="0"/>
              <a:t>1. Each person place his/her pencil (or pen) on the table.</a:t>
            </a:r>
          </a:p>
          <a:p>
            <a:pPr>
              <a:buNone/>
            </a:pPr>
            <a:r>
              <a:rPr lang="en-US" sz="5100" dirty="0"/>
              <a:t> 2. Take turns making a statement or a comment </a:t>
            </a:r>
          </a:p>
          <a:p>
            <a:pPr>
              <a:buNone/>
            </a:pPr>
            <a:r>
              <a:rPr lang="en-US" sz="5100" dirty="0"/>
              <a:t>(to take a turn pick up your pen). Others are silent  and listening! </a:t>
            </a:r>
          </a:p>
          <a:p>
            <a:pPr>
              <a:buNone/>
            </a:pPr>
            <a:r>
              <a:rPr lang="en-US" sz="5100" dirty="0"/>
              <a:t>3.  After you comment, keep your pen</a:t>
            </a:r>
          </a:p>
          <a:p>
            <a:pPr>
              <a:buNone/>
            </a:pPr>
            <a:r>
              <a:rPr lang="en-US" sz="5100" dirty="0"/>
              <a:t> 4.  After everyone has commented* (all pencils are picked up) put them back on the table, and repeat the process, adding new ideas </a:t>
            </a:r>
            <a:endParaRPr lang="en-US" sz="51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2362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286000"/>
            <a:ext cx="3657600" cy="344709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u="sng" dirty="0"/>
              <a:t>Sample comment starters: </a:t>
            </a:r>
          </a:p>
          <a:p>
            <a:pPr>
              <a:buNone/>
            </a:pPr>
            <a:r>
              <a:rPr lang="en-US" sz="2000" dirty="0"/>
              <a:t>“I agree with…” </a:t>
            </a:r>
          </a:p>
          <a:p>
            <a:pPr>
              <a:buNone/>
            </a:pPr>
            <a:r>
              <a:rPr lang="en-US" sz="2000" dirty="0"/>
              <a:t>“I agree with Joe but I would add…” or “I would change…”</a:t>
            </a:r>
          </a:p>
          <a:p>
            <a:pPr>
              <a:buNone/>
            </a:pPr>
            <a:r>
              <a:rPr lang="en-US" sz="2000" dirty="0"/>
              <a:t> “I’m interested in hearing more about…” </a:t>
            </a:r>
          </a:p>
          <a:p>
            <a:pPr>
              <a:buNone/>
            </a:pPr>
            <a:r>
              <a:rPr lang="en-US" sz="2000" dirty="0"/>
              <a:t>“I’m still confused about…” </a:t>
            </a:r>
          </a:p>
          <a:p>
            <a:pPr>
              <a:buNone/>
            </a:pPr>
            <a:r>
              <a:rPr lang="en-US" sz="2000" dirty="0"/>
              <a:t>“Just like Joe I think…” </a:t>
            </a:r>
          </a:p>
          <a:p>
            <a:pPr>
              <a:buNone/>
            </a:pPr>
            <a:r>
              <a:rPr lang="en-US" sz="2000" dirty="0"/>
              <a:t>“I disagree with Joe because I think that…” </a:t>
            </a:r>
          </a:p>
          <a:p>
            <a:pPr>
              <a:buNone/>
            </a:pPr>
            <a:r>
              <a:rPr lang="en-US" sz="2000" dirty="0"/>
              <a:t>“One thing I thought about is…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677" y="6211669"/>
            <a:ext cx="8121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*Everyone comments!</a:t>
            </a:r>
          </a:p>
          <a:p>
            <a:pPr algn="ctr"/>
            <a:r>
              <a:rPr lang="en-US" b="1" dirty="0"/>
              <a:t> If you have nothing new to add you may comment on what someone else has said.</a:t>
            </a:r>
          </a:p>
        </p:txBody>
      </p:sp>
    </p:spTree>
    <p:extLst>
      <p:ext uri="{BB962C8B-B14F-4D97-AF65-F5344CB8AC3E}">
        <p14:creationId xmlns:p14="http://schemas.microsoft.com/office/powerpoint/2010/main" val="567760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1534"/>
            <a:ext cx="5238750" cy="232686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Art of Conversation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talking Sticks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share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342021"/>
            <a:ext cx="8229600" cy="1905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What would you do </a:t>
            </a:r>
          </a:p>
          <a:p>
            <a:pPr marL="0" indent="0" algn="ctr">
              <a:buNone/>
            </a:pPr>
            <a:r>
              <a:rPr lang="en-US" sz="5400" dirty="0"/>
              <a:t>if you could fly</a:t>
            </a:r>
          </a:p>
        </p:txBody>
      </p:sp>
      <p:pic>
        <p:nvPicPr>
          <p:cNvPr id="2051" name="Picture 3" descr="C:\Users\J_Horton\AppData\Local\Microsoft\Windows\Temporary Internet Files\Content.IE5\W30LL303\Bird_in_flight_wings_sprea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250426"/>
            <a:ext cx="2209800" cy="147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204" y="3810000"/>
            <a:ext cx="165312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87" y="2438400"/>
            <a:ext cx="1958504" cy="109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250426"/>
            <a:ext cx="33909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334" y="683034"/>
            <a:ext cx="4254565" cy="265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7339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the talking sticks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>
                <a:latin typeface="Comic Sans MS" pitchFamily="66" charset="0"/>
              </a:rPr>
              <a:t>To discuss what you would do if ……..</a:t>
            </a:r>
          </a:p>
          <a:p>
            <a:pPr algn="ctr">
              <a:buNone/>
            </a:pPr>
            <a:endParaRPr lang="en-US" sz="5400" dirty="0">
              <a:latin typeface="Comic Sans MS" pitchFamily="66" charset="0"/>
            </a:endParaRPr>
          </a:p>
          <a:p>
            <a:pPr algn="ctr">
              <a:buNone/>
            </a:pPr>
            <a:r>
              <a:rPr lang="en-US" sz="5400" dirty="0">
                <a:latin typeface="Comic Sans MS" pitchFamily="66" charset="0"/>
              </a:rPr>
              <a:t>You were invisible</a:t>
            </a:r>
          </a:p>
        </p:txBody>
      </p:sp>
    </p:spTree>
    <p:extLst>
      <p:ext uri="{BB962C8B-B14F-4D97-AF65-F5344CB8AC3E}">
        <p14:creationId xmlns:p14="http://schemas.microsoft.com/office/powerpoint/2010/main" val="1413057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Find your Birthday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30480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/>
              <a:t>Please remember to:</a:t>
            </a:r>
          </a:p>
          <a:p>
            <a:pPr marL="0" indent="0">
              <a:buNone/>
            </a:pPr>
            <a:r>
              <a:rPr lang="en-US" sz="3800" dirty="0"/>
              <a:t>Pause (wait)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Paraphrase (repeat back to your partner what you heard, but in your own words)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Probe (ask another question)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46482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000" dirty="0"/>
              <a:t>Ask: What was the most exciting thing you did this summer.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514600"/>
            <a:ext cx="2286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2771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Use your group norms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Ask your neighbor: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400" dirty="0">
                <a:latin typeface="Broadway" panose="04040905080B02020502" pitchFamily="82" charset="0"/>
              </a:rPr>
              <a:t>What is your super power?</a:t>
            </a:r>
          </a:p>
        </p:txBody>
      </p:sp>
    </p:spTree>
    <p:extLst>
      <p:ext uri="{BB962C8B-B14F-4D97-AF65-F5344CB8AC3E}">
        <p14:creationId xmlns:p14="http://schemas.microsoft.com/office/powerpoint/2010/main" val="941936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your music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Ask: </a:t>
            </a:r>
          </a:p>
          <a:p>
            <a:pPr marL="0" indent="0" algn="ctr">
              <a:buNone/>
            </a:pPr>
            <a:r>
              <a:rPr lang="en-US" sz="4800" dirty="0">
                <a:latin typeface="Franklin Gothic Demi" panose="020B0703020102020204" pitchFamily="34" charset="0"/>
              </a:rPr>
              <a:t>What is the objective of todays Investigation?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802626"/>
            <a:ext cx="2286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6932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Art of Conversation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 your Norms: Discuss…….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en-US" sz="3500" dirty="0">
                <a:solidFill>
                  <a:prstClr val="black"/>
                </a:solidFill>
              </a:rPr>
              <a:t>Please remember to:</a:t>
            </a:r>
          </a:p>
          <a:p>
            <a:pPr marL="0" lvl="0" indent="0">
              <a:buNone/>
            </a:pPr>
            <a:r>
              <a:rPr lang="en-US" sz="3500" dirty="0">
                <a:solidFill>
                  <a:prstClr val="black"/>
                </a:solidFill>
              </a:rPr>
              <a:t>Pause (wait)</a:t>
            </a:r>
          </a:p>
          <a:p>
            <a:pPr marL="0" lvl="0" indent="0">
              <a:buNone/>
            </a:pPr>
            <a:endParaRPr lang="en-US" sz="35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3500" dirty="0">
                <a:solidFill>
                  <a:prstClr val="black"/>
                </a:solidFill>
              </a:rPr>
              <a:t>Paraphrase (repeat back to your partner what you heard, but in your own words)</a:t>
            </a:r>
          </a:p>
          <a:p>
            <a:pPr marL="0" lvl="0" indent="0">
              <a:buNone/>
            </a:pPr>
            <a:endParaRPr lang="en-US" sz="35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3500" dirty="0">
                <a:solidFill>
                  <a:prstClr val="black"/>
                </a:solidFill>
              </a:rPr>
              <a:t>Probe (ask another question)</a:t>
            </a:r>
          </a:p>
          <a:p>
            <a:pPr marL="0" indent="0" algn="ctr">
              <a:buNone/>
            </a:pPr>
            <a:endParaRPr lang="en-US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  <a:p>
            <a:pPr marL="0" indent="0" algn="ctr">
              <a:buNone/>
            </a:pP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What is Biology?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505200"/>
            <a:ext cx="21336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0325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397</Words>
  <Application>Microsoft Macintosh PowerPoint</Application>
  <PresentationFormat>On-screen Show (4:3)</PresentationFormat>
  <Paragraphs>58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Art  of Conversation</vt:lpstr>
      <vt:lpstr>The Art of Conversation Ask your neighbor….</vt:lpstr>
      <vt:lpstr>Talking Sticks The Art of Conversation</vt:lpstr>
      <vt:lpstr>The Art of Conversation Use  your talking Sticks  to share </vt:lpstr>
      <vt:lpstr>Use the talking sticks protocol</vt:lpstr>
      <vt:lpstr>Find your Birthday Partner</vt:lpstr>
      <vt:lpstr>Use your group norms</vt:lpstr>
      <vt:lpstr>Find your music partner</vt:lpstr>
      <vt:lpstr>The Art of Conversation Using your Norms: Discuss…….</vt:lpstr>
    </vt:vector>
  </TitlesOfParts>
  <Company>WPUSD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of Conversation</dc:title>
  <dc:creator>Administrator</dc:creator>
  <cp:lastModifiedBy>Alexandra Tobler</cp:lastModifiedBy>
  <cp:revision>10</cp:revision>
  <dcterms:created xsi:type="dcterms:W3CDTF">2015-09-08T14:49:42Z</dcterms:created>
  <dcterms:modified xsi:type="dcterms:W3CDTF">2017-03-03T21:02:47Z</dcterms:modified>
</cp:coreProperties>
</file>