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56" r:id="rId2"/>
    <p:sldId id="257" r:id="rId3"/>
    <p:sldId id="258" r:id="rId4"/>
  </p:sldIdLst>
  <p:sldSz cx="9144000" cy="6858000" type="screen4x3"/>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8675" autoAdjust="0"/>
  </p:normalViewPr>
  <p:slideViewPr>
    <p:cSldViewPr snapToGrid="0" snapToObjects="1">
      <p:cViewPr varScale="1">
        <p:scale>
          <a:sx n="64" d="100"/>
          <a:sy n="64" d="100"/>
        </p:scale>
        <p:origin x="-2384"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notesMaster" Target="notesMasters/notesMaster1.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D8DA77-9BBC-8544-8EA3-E921E12807CB}" type="datetimeFigureOut">
              <a:rPr lang="en-US" smtClean="0"/>
              <a:t>8/3/16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4ACF35-682C-8D41-B3AE-ED8E00510892}" type="slidenum">
              <a:rPr lang="en-US" smtClean="0"/>
              <a:t>‹#›</a:t>
            </a:fld>
            <a:endParaRPr lang="en-US"/>
          </a:p>
        </p:txBody>
      </p:sp>
    </p:spTree>
    <p:extLst>
      <p:ext uri="{BB962C8B-B14F-4D97-AF65-F5344CB8AC3E}">
        <p14:creationId xmlns:p14="http://schemas.microsoft.com/office/powerpoint/2010/main" val="381668475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TEACHER NOTES:</a:t>
            </a:r>
          </a:p>
          <a:p>
            <a:r>
              <a:rPr lang="en-US" sz="1200" b="1" kern="1200" dirty="0" smtClean="0">
                <a:solidFill>
                  <a:schemeClr val="tx1"/>
                </a:solidFill>
                <a:effectLst/>
                <a:latin typeface="+mn-lt"/>
                <a:ea typeface="+mn-ea"/>
                <a:cs typeface="+mn-cs"/>
              </a:rPr>
              <a:t>Pods</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	</a:t>
            </a:r>
            <a:r>
              <a:rPr lang="en-US" sz="1200" i="1" kern="1200" dirty="0" smtClean="0">
                <a:solidFill>
                  <a:schemeClr val="tx1"/>
                </a:solidFill>
                <a:effectLst/>
                <a:latin typeface="+mn-lt"/>
                <a:ea typeface="+mn-ea"/>
                <a:cs typeface="+mn-cs"/>
              </a:rPr>
              <a:t>Description: </a:t>
            </a:r>
            <a:r>
              <a:rPr lang="en-US" sz="1200" kern="1200" dirty="0" smtClean="0">
                <a:solidFill>
                  <a:schemeClr val="tx1"/>
                </a:solidFill>
                <a:effectLst/>
                <a:latin typeface="+mn-lt"/>
                <a:ea typeface="+mn-ea"/>
                <a:cs typeface="+mn-cs"/>
              </a:rPr>
              <a:t>A way to group students quickly into four in a classroom with desks.  This can be used as a way to brainstorm ideas, discuss a concept, or do an activity.  Like “</a:t>
            </a:r>
            <a:r>
              <a:rPr lang="en-US" sz="1200" i="1" kern="1200" dirty="0" smtClean="0">
                <a:solidFill>
                  <a:schemeClr val="tx1"/>
                </a:solidFill>
                <a:effectLst/>
                <a:latin typeface="+mn-lt"/>
                <a:ea typeface="+mn-ea"/>
                <a:cs typeface="+mn-cs"/>
              </a:rPr>
              <a:t>Think-Pair-Share”, </a:t>
            </a:r>
            <a:r>
              <a:rPr lang="en-US" sz="1200" kern="1200" dirty="0" smtClean="0">
                <a:solidFill>
                  <a:schemeClr val="tx1"/>
                </a:solidFill>
                <a:effectLst/>
                <a:latin typeface="+mn-lt"/>
                <a:ea typeface="+mn-ea"/>
                <a:cs typeface="+mn-cs"/>
              </a:rPr>
              <a:t>the teacher poses a question, gives students time to think about their own answers, and then ask them to “pod up” to discuss their ideas. After pods discuss the student share out ideas with whole class.</a:t>
            </a:r>
          </a:p>
          <a:p>
            <a:r>
              <a:rPr lang="en-US" sz="1200" kern="1200" dirty="0" smtClean="0">
                <a:solidFill>
                  <a:schemeClr val="tx1"/>
                </a:solidFill>
                <a:effectLst/>
                <a:latin typeface="+mn-lt"/>
                <a:ea typeface="+mn-ea"/>
                <a:cs typeface="+mn-cs"/>
              </a:rPr>
              <a:t>	</a:t>
            </a:r>
            <a:r>
              <a:rPr lang="en-US" sz="1200" i="1" kern="1200" dirty="0" smtClean="0">
                <a:solidFill>
                  <a:schemeClr val="tx1"/>
                </a:solidFill>
                <a:effectLst/>
                <a:latin typeface="+mn-lt"/>
                <a:ea typeface="+mn-ea"/>
                <a:cs typeface="+mn-cs"/>
              </a:rPr>
              <a:t>Rationale:</a:t>
            </a:r>
            <a:r>
              <a:rPr lang="en-US" sz="1200" kern="1200" dirty="0" smtClean="0">
                <a:solidFill>
                  <a:schemeClr val="tx1"/>
                </a:solidFill>
                <a:effectLst/>
                <a:latin typeface="+mn-lt"/>
                <a:ea typeface="+mn-ea"/>
                <a:cs typeface="+mn-cs"/>
              </a:rPr>
              <a:t> Students have a chance to think and share ideas, modify them or construct new knowledge in a non-threatening way. Communicating thoughts often helps students sort out their ideas. When then asked to share with the larger group they will be more willing to respond and the quality of responses will improve. Responses give the teacher feedback on student thinking. This is a very structured way to do “</a:t>
            </a:r>
            <a:r>
              <a:rPr lang="en-US" sz="1200" i="1" kern="1200" dirty="0" smtClean="0">
                <a:solidFill>
                  <a:schemeClr val="tx1"/>
                </a:solidFill>
                <a:effectLst/>
                <a:latin typeface="+mn-lt"/>
                <a:ea typeface="+mn-ea"/>
                <a:cs typeface="+mn-cs"/>
              </a:rPr>
              <a:t>Think-Pair-Share” </a:t>
            </a:r>
            <a:r>
              <a:rPr lang="en-US" sz="1200" kern="1200" dirty="0" smtClean="0">
                <a:solidFill>
                  <a:schemeClr val="tx1"/>
                </a:solidFill>
                <a:effectLst/>
                <a:latin typeface="+mn-lt"/>
                <a:ea typeface="+mn-ea"/>
                <a:cs typeface="+mn-cs"/>
              </a:rPr>
              <a:t>that works particularly well when students are less likely to find their own partner to talk to.  Groups are assigned and students practice moving in and out of groups easily.</a:t>
            </a:r>
          </a:p>
          <a:p>
            <a:endParaRPr lang="en-US" dirty="0"/>
          </a:p>
        </p:txBody>
      </p:sp>
      <p:sp>
        <p:nvSpPr>
          <p:cNvPr id="4" name="Slide Number Placeholder 3"/>
          <p:cNvSpPr>
            <a:spLocks noGrp="1"/>
          </p:cNvSpPr>
          <p:nvPr>
            <p:ph type="sldNum" sz="quarter" idx="10"/>
          </p:nvPr>
        </p:nvSpPr>
        <p:spPr/>
        <p:txBody>
          <a:bodyPr/>
          <a:lstStyle/>
          <a:p>
            <a:fld id="{FA4ACF35-682C-8D41-B3AE-ED8E00510892}" type="slidenum">
              <a:rPr lang="en-US" smtClean="0"/>
              <a:t>1</a:t>
            </a:fld>
            <a:endParaRPr lang="en-US"/>
          </a:p>
        </p:txBody>
      </p:sp>
    </p:spTree>
    <p:extLst>
      <p:ext uri="{BB962C8B-B14F-4D97-AF65-F5344CB8AC3E}">
        <p14:creationId xmlns:p14="http://schemas.microsoft.com/office/powerpoint/2010/main" val="12805780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A4ACF35-682C-8D41-B3AE-ED8E00510892}" type="slidenum">
              <a:rPr lang="en-US" smtClean="0"/>
              <a:t>2</a:t>
            </a:fld>
            <a:endParaRPr lang="en-US"/>
          </a:p>
        </p:txBody>
      </p:sp>
    </p:spTree>
    <p:extLst>
      <p:ext uri="{BB962C8B-B14F-4D97-AF65-F5344CB8AC3E}">
        <p14:creationId xmlns:p14="http://schemas.microsoft.com/office/powerpoint/2010/main" val="1725863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TEACHER NOTES:</a:t>
            </a:r>
          </a:p>
          <a:p>
            <a:endParaRPr lang="en-US" dirty="0" smtClean="0"/>
          </a:p>
          <a:p>
            <a:r>
              <a:rPr lang="en-US" smtClean="0"/>
              <a:t>PREPARING THE DESKS</a:t>
            </a:r>
          </a:p>
          <a:p>
            <a:r>
              <a:rPr lang="en-US" dirty="0" smtClean="0"/>
              <a:t>Before</a:t>
            </a:r>
            <a:r>
              <a:rPr lang="en-US" baseline="0" dirty="0" smtClean="0"/>
              <a:t> “</a:t>
            </a:r>
            <a:r>
              <a:rPr lang="en-US" baseline="0" dirty="0" err="1" smtClean="0"/>
              <a:t>podding</a:t>
            </a:r>
            <a:r>
              <a:rPr lang="en-US" baseline="0" dirty="0" smtClean="0"/>
              <a:t> up” for the first time, place 4 wedges on desks so that the students can make a complete circle when they pod up correctly.  Number and color each pod group in your class differently so that everyone know exact who is on their group. See animation for placement/orientation of wedges on each student’s desk.</a:t>
            </a:r>
          </a:p>
          <a:p>
            <a:endParaRPr lang="en-US" baseline="0" dirty="0" smtClean="0"/>
          </a:p>
          <a:p>
            <a:r>
              <a:rPr lang="en-US" baseline="0" dirty="0" smtClean="0"/>
              <a:t>WHY POD THIS WAY?</a:t>
            </a:r>
          </a:p>
          <a:p>
            <a:r>
              <a:rPr lang="en-US" baseline="0" dirty="0" smtClean="0"/>
              <a:t>The front two students turn towards each other.  The idea is to keep them from facing away from the teacher so that they can still stay engaged in classroom conversations if needed. The back two students remain facing forward but move up and next to front two students so that all desk are touching and there is NO SPACE between desks.  This makes one surface for all students to use and is very helpful for whiteboards or other large items.</a:t>
            </a:r>
            <a:endParaRPr lang="en-US" dirty="0"/>
          </a:p>
        </p:txBody>
      </p:sp>
      <p:sp>
        <p:nvSpPr>
          <p:cNvPr id="4" name="Slide Number Placeholder 3"/>
          <p:cNvSpPr>
            <a:spLocks noGrp="1"/>
          </p:cNvSpPr>
          <p:nvPr>
            <p:ph type="sldNum" sz="quarter" idx="10"/>
          </p:nvPr>
        </p:nvSpPr>
        <p:spPr/>
        <p:txBody>
          <a:bodyPr/>
          <a:lstStyle/>
          <a:p>
            <a:fld id="{FA4ACF35-682C-8D41-B3AE-ED8E00510892}" type="slidenum">
              <a:rPr lang="en-US" smtClean="0"/>
              <a:t>3</a:t>
            </a:fld>
            <a:endParaRPr lang="en-US"/>
          </a:p>
        </p:txBody>
      </p:sp>
    </p:spTree>
    <p:extLst>
      <p:ext uri="{BB962C8B-B14F-4D97-AF65-F5344CB8AC3E}">
        <p14:creationId xmlns:p14="http://schemas.microsoft.com/office/powerpoint/2010/main" val="10865823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534007AA-32AF-F942-960A-8AC722D5111B}" type="datetimeFigureOut">
              <a:rPr lang="es-ES" smtClean="0"/>
              <a:t>8/3/16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9C52416-0FC8-7A42-873F-C1C41A6671C5}" type="slidenum">
              <a:rPr lang="es-ES" smtClean="0"/>
              <a:t>‹#›</a:t>
            </a:fld>
            <a:endParaRPr lang="es-ES"/>
          </a:p>
        </p:txBody>
      </p:sp>
    </p:spTree>
    <p:extLst>
      <p:ext uri="{BB962C8B-B14F-4D97-AF65-F5344CB8AC3E}">
        <p14:creationId xmlns:p14="http://schemas.microsoft.com/office/powerpoint/2010/main" val="1883710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534007AA-32AF-F942-960A-8AC722D5111B}" type="datetimeFigureOut">
              <a:rPr lang="es-ES" smtClean="0"/>
              <a:t>8/3/16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9C52416-0FC8-7A42-873F-C1C41A6671C5}" type="slidenum">
              <a:rPr lang="es-ES" smtClean="0"/>
              <a:t>‹#›</a:t>
            </a:fld>
            <a:endParaRPr lang="es-ES"/>
          </a:p>
        </p:txBody>
      </p:sp>
    </p:spTree>
    <p:extLst>
      <p:ext uri="{BB962C8B-B14F-4D97-AF65-F5344CB8AC3E}">
        <p14:creationId xmlns:p14="http://schemas.microsoft.com/office/powerpoint/2010/main" val="1182529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534007AA-32AF-F942-960A-8AC722D5111B}" type="datetimeFigureOut">
              <a:rPr lang="es-ES" smtClean="0"/>
              <a:t>8/3/16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9C52416-0FC8-7A42-873F-C1C41A6671C5}" type="slidenum">
              <a:rPr lang="es-ES" smtClean="0"/>
              <a:t>‹#›</a:t>
            </a:fld>
            <a:endParaRPr lang="es-ES"/>
          </a:p>
        </p:txBody>
      </p:sp>
    </p:spTree>
    <p:extLst>
      <p:ext uri="{BB962C8B-B14F-4D97-AF65-F5344CB8AC3E}">
        <p14:creationId xmlns:p14="http://schemas.microsoft.com/office/powerpoint/2010/main" val="2384452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534007AA-32AF-F942-960A-8AC722D5111B}" type="datetimeFigureOut">
              <a:rPr lang="es-ES" smtClean="0"/>
              <a:t>8/3/16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9C52416-0FC8-7A42-873F-C1C41A6671C5}" type="slidenum">
              <a:rPr lang="es-ES" smtClean="0"/>
              <a:t>‹#›</a:t>
            </a:fld>
            <a:endParaRPr lang="es-ES"/>
          </a:p>
        </p:txBody>
      </p:sp>
    </p:spTree>
    <p:extLst>
      <p:ext uri="{BB962C8B-B14F-4D97-AF65-F5344CB8AC3E}">
        <p14:creationId xmlns:p14="http://schemas.microsoft.com/office/powerpoint/2010/main" val="2091149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534007AA-32AF-F942-960A-8AC722D5111B}" type="datetimeFigureOut">
              <a:rPr lang="es-ES" smtClean="0"/>
              <a:t>8/3/16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9C52416-0FC8-7A42-873F-C1C41A6671C5}" type="slidenum">
              <a:rPr lang="es-ES" smtClean="0"/>
              <a:t>‹#›</a:t>
            </a:fld>
            <a:endParaRPr lang="es-ES"/>
          </a:p>
        </p:txBody>
      </p:sp>
    </p:spTree>
    <p:extLst>
      <p:ext uri="{BB962C8B-B14F-4D97-AF65-F5344CB8AC3E}">
        <p14:creationId xmlns:p14="http://schemas.microsoft.com/office/powerpoint/2010/main" val="2063110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fld id="{534007AA-32AF-F942-960A-8AC722D5111B}" type="datetimeFigureOut">
              <a:rPr lang="es-ES" smtClean="0"/>
              <a:t>8/3/16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69C52416-0FC8-7A42-873F-C1C41A6671C5}" type="slidenum">
              <a:rPr lang="es-ES" smtClean="0"/>
              <a:t>‹#›</a:t>
            </a:fld>
            <a:endParaRPr lang="es-ES"/>
          </a:p>
        </p:txBody>
      </p:sp>
    </p:spTree>
    <p:extLst>
      <p:ext uri="{BB962C8B-B14F-4D97-AF65-F5344CB8AC3E}">
        <p14:creationId xmlns:p14="http://schemas.microsoft.com/office/powerpoint/2010/main" val="539352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fld id="{534007AA-32AF-F942-960A-8AC722D5111B}" type="datetimeFigureOut">
              <a:rPr lang="es-ES" smtClean="0"/>
              <a:t>8/3/16</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69C52416-0FC8-7A42-873F-C1C41A6671C5}" type="slidenum">
              <a:rPr lang="es-ES" smtClean="0"/>
              <a:t>‹#›</a:t>
            </a:fld>
            <a:endParaRPr lang="es-ES"/>
          </a:p>
        </p:txBody>
      </p:sp>
    </p:spTree>
    <p:extLst>
      <p:ext uri="{BB962C8B-B14F-4D97-AF65-F5344CB8AC3E}">
        <p14:creationId xmlns:p14="http://schemas.microsoft.com/office/powerpoint/2010/main" val="3763522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fld id="{534007AA-32AF-F942-960A-8AC722D5111B}" type="datetimeFigureOut">
              <a:rPr lang="es-ES" smtClean="0"/>
              <a:t>8/3/16</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69C52416-0FC8-7A42-873F-C1C41A6671C5}" type="slidenum">
              <a:rPr lang="es-ES" smtClean="0"/>
              <a:t>‹#›</a:t>
            </a:fld>
            <a:endParaRPr lang="es-ES"/>
          </a:p>
        </p:txBody>
      </p:sp>
    </p:spTree>
    <p:extLst>
      <p:ext uri="{BB962C8B-B14F-4D97-AF65-F5344CB8AC3E}">
        <p14:creationId xmlns:p14="http://schemas.microsoft.com/office/powerpoint/2010/main" val="1956619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534007AA-32AF-F942-960A-8AC722D5111B}" type="datetimeFigureOut">
              <a:rPr lang="es-ES" smtClean="0"/>
              <a:t>8/3/16</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69C52416-0FC8-7A42-873F-C1C41A6671C5}" type="slidenum">
              <a:rPr lang="es-ES" smtClean="0"/>
              <a:t>‹#›</a:t>
            </a:fld>
            <a:endParaRPr lang="es-ES"/>
          </a:p>
        </p:txBody>
      </p:sp>
    </p:spTree>
    <p:extLst>
      <p:ext uri="{BB962C8B-B14F-4D97-AF65-F5344CB8AC3E}">
        <p14:creationId xmlns:p14="http://schemas.microsoft.com/office/powerpoint/2010/main" val="899666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534007AA-32AF-F942-960A-8AC722D5111B}" type="datetimeFigureOut">
              <a:rPr lang="es-ES" smtClean="0"/>
              <a:t>8/3/16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69C52416-0FC8-7A42-873F-C1C41A6671C5}" type="slidenum">
              <a:rPr lang="es-ES" smtClean="0"/>
              <a:t>‹#›</a:t>
            </a:fld>
            <a:endParaRPr lang="es-ES"/>
          </a:p>
        </p:txBody>
      </p:sp>
    </p:spTree>
    <p:extLst>
      <p:ext uri="{BB962C8B-B14F-4D97-AF65-F5344CB8AC3E}">
        <p14:creationId xmlns:p14="http://schemas.microsoft.com/office/powerpoint/2010/main" val="1585550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534007AA-32AF-F942-960A-8AC722D5111B}" type="datetimeFigureOut">
              <a:rPr lang="es-ES" smtClean="0"/>
              <a:t>8/3/16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69C52416-0FC8-7A42-873F-C1C41A6671C5}" type="slidenum">
              <a:rPr lang="es-ES" smtClean="0"/>
              <a:t>‹#›</a:t>
            </a:fld>
            <a:endParaRPr lang="es-ES"/>
          </a:p>
        </p:txBody>
      </p:sp>
    </p:spTree>
    <p:extLst>
      <p:ext uri="{BB962C8B-B14F-4D97-AF65-F5344CB8AC3E}">
        <p14:creationId xmlns:p14="http://schemas.microsoft.com/office/powerpoint/2010/main" val="243148010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 para editar título</a:t>
            </a:r>
            <a:endParaRPr lang="es-ES"/>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4007AA-32AF-F942-960A-8AC722D5111B}" type="datetimeFigureOut">
              <a:rPr lang="es-ES" smtClean="0"/>
              <a:t>8/3/16</a:t>
            </a:fld>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C52416-0FC8-7A42-873F-C1C41A6671C5}" type="slidenum">
              <a:rPr lang="es-ES" smtClean="0"/>
              <a:t>‹#›</a:t>
            </a:fld>
            <a:endParaRPr lang="es-ES"/>
          </a:p>
        </p:txBody>
      </p:sp>
    </p:spTree>
    <p:extLst>
      <p:ext uri="{BB962C8B-B14F-4D97-AF65-F5344CB8AC3E}">
        <p14:creationId xmlns:p14="http://schemas.microsoft.com/office/powerpoint/2010/main" val="20097624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n-US" dirty="0" smtClean="0"/>
              <a:t>Pod Grouping</a:t>
            </a:r>
            <a:endParaRPr lang="en-US" dirty="0"/>
          </a:p>
        </p:txBody>
      </p:sp>
      <p:sp>
        <p:nvSpPr>
          <p:cNvPr id="3" name="Subtítulo 2"/>
          <p:cNvSpPr>
            <a:spLocks noGrp="1"/>
          </p:cNvSpPr>
          <p:nvPr>
            <p:ph type="subTitle" idx="1"/>
          </p:nvPr>
        </p:nvSpPr>
        <p:spPr>
          <a:xfrm>
            <a:off x="6010082" y="5872447"/>
            <a:ext cx="2755616" cy="407669"/>
          </a:xfrm>
        </p:spPr>
        <p:txBody>
          <a:bodyPr>
            <a:normAutofit fontScale="77500" lnSpcReduction="20000"/>
          </a:bodyPr>
          <a:lstStyle/>
          <a:p>
            <a:r>
              <a:rPr lang="es-ES" sz="1400" i="1" dirty="0" err="1" smtClean="0"/>
              <a:t>Created</a:t>
            </a:r>
            <a:r>
              <a:rPr lang="es-ES" sz="1400" i="1" dirty="0" smtClean="0"/>
              <a:t> </a:t>
            </a:r>
            <a:r>
              <a:rPr lang="es-ES" sz="1400" i="1" dirty="0" err="1" smtClean="0"/>
              <a:t>by</a:t>
            </a:r>
            <a:r>
              <a:rPr lang="es-ES" sz="1400" i="1" dirty="0" smtClean="0"/>
              <a:t> A. Contreras 2015</a:t>
            </a:r>
          </a:p>
          <a:p>
            <a:r>
              <a:rPr lang="es-ES" sz="1400" i="1" dirty="0" err="1" smtClean="0"/>
              <a:t>Edited</a:t>
            </a:r>
            <a:r>
              <a:rPr lang="es-ES" sz="1400" i="1" dirty="0" smtClean="0"/>
              <a:t> </a:t>
            </a:r>
            <a:r>
              <a:rPr lang="es-ES" sz="1400" i="1" dirty="0" err="1" smtClean="0"/>
              <a:t>by</a:t>
            </a:r>
            <a:r>
              <a:rPr lang="es-ES" sz="1400" i="1" dirty="0" smtClean="0"/>
              <a:t> J. Cook 2016</a:t>
            </a:r>
            <a:endParaRPr lang="es-ES" sz="1400" i="1" dirty="0"/>
          </a:p>
        </p:txBody>
      </p:sp>
    </p:spTree>
    <p:extLst>
      <p:ext uri="{BB962C8B-B14F-4D97-AF65-F5344CB8AC3E}">
        <p14:creationId xmlns:p14="http://schemas.microsoft.com/office/powerpoint/2010/main" val="96511523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Agrupar 5"/>
          <p:cNvGrpSpPr/>
          <p:nvPr/>
        </p:nvGrpSpPr>
        <p:grpSpPr>
          <a:xfrm>
            <a:off x="781512" y="4854723"/>
            <a:ext cx="1547018" cy="1422310"/>
            <a:chOff x="1226656" y="1774927"/>
            <a:chExt cx="3780987" cy="3450267"/>
          </a:xfrm>
        </p:grpSpPr>
        <p:sp>
          <p:nvSpPr>
            <p:cNvPr id="4" name="Rectángulo 3"/>
            <p:cNvSpPr/>
            <p:nvPr/>
          </p:nvSpPr>
          <p:spPr>
            <a:xfrm>
              <a:off x="1226656" y="1774927"/>
              <a:ext cx="3780987" cy="2193405"/>
            </a:xfrm>
            <a:prstGeom prst="rect">
              <a:avLst/>
            </a:prstGeom>
            <a:solidFill>
              <a:schemeClr val="bg2">
                <a:lumMod val="75000"/>
              </a:schemeClr>
            </a:solidFill>
            <a:ln>
              <a:solidFill>
                <a:schemeClr val="bg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5" name="Rectángulo 4"/>
            <p:cNvSpPr/>
            <p:nvPr/>
          </p:nvSpPr>
          <p:spPr>
            <a:xfrm>
              <a:off x="2057324" y="4091534"/>
              <a:ext cx="2127737" cy="1133660"/>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grpSp>
        <p:nvGrpSpPr>
          <p:cNvPr id="7" name="Agrupar 6"/>
          <p:cNvGrpSpPr/>
          <p:nvPr/>
        </p:nvGrpSpPr>
        <p:grpSpPr>
          <a:xfrm>
            <a:off x="781512" y="169719"/>
            <a:ext cx="1547018" cy="1422310"/>
            <a:chOff x="1226656" y="1774927"/>
            <a:chExt cx="3780987" cy="3450267"/>
          </a:xfrm>
        </p:grpSpPr>
        <p:sp>
          <p:nvSpPr>
            <p:cNvPr id="8" name="Rectángulo 7"/>
            <p:cNvSpPr/>
            <p:nvPr/>
          </p:nvSpPr>
          <p:spPr>
            <a:xfrm>
              <a:off x="1226656" y="1774927"/>
              <a:ext cx="3780987" cy="2193405"/>
            </a:xfrm>
            <a:prstGeom prst="rect">
              <a:avLst/>
            </a:prstGeom>
            <a:solidFill>
              <a:schemeClr val="bg2">
                <a:lumMod val="75000"/>
              </a:schemeClr>
            </a:solidFill>
            <a:ln>
              <a:solidFill>
                <a:schemeClr val="bg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9" name="Rectángulo 8"/>
            <p:cNvSpPr/>
            <p:nvPr/>
          </p:nvSpPr>
          <p:spPr>
            <a:xfrm>
              <a:off x="2057324" y="4091534"/>
              <a:ext cx="2127737" cy="1133660"/>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grpSp>
        <p:nvGrpSpPr>
          <p:cNvPr id="10" name="Agrupar 9"/>
          <p:cNvGrpSpPr/>
          <p:nvPr/>
        </p:nvGrpSpPr>
        <p:grpSpPr>
          <a:xfrm>
            <a:off x="2743673" y="146070"/>
            <a:ext cx="1547018" cy="1422310"/>
            <a:chOff x="1226656" y="1774927"/>
            <a:chExt cx="3780987" cy="3450267"/>
          </a:xfrm>
        </p:grpSpPr>
        <p:sp>
          <p:nvSpPr>
            <p:cNvPr id="11" name="Rectángulo 10"/>
            <p:cNvSpPr/>
            <p:nvPr/>
          </p:nvSpPr>
          <p:spPr>
            <a:xfrm>
              <a:off x="1226656" y="1774927"/>
              <a:ext cx="3780987" cy="2193405"/>
            </a:xfrm>
            <a:prstGeom prst="rect">
              <a:avLst/>
            </a:prstGeom>
            <a:solidFill>
              <a:schemeClr val="bg2">
                <a:lumMod val="75000"/>
              </a:schemeClr>
            </a:solidFill>
            <a:ln>
              <a:solidFill>
                <a:schemeClr val="bg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2" name="Rectángulo 11"/>
            <p:cNvSpPr/>
            <p:nvPr/>
          </p:nvSpPr>
          <p:spPr>
            <a:xfrm>
              <a:off x="2057324" y="4091534"/>
              <a:ext cx="2127737" cy="1133660"/>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grpSp>
        <p:nvGrpSpPr>
          <p:cNvPr id="13" name="Agrupar 12"/>
          <p:cNvGrpSpPr/>
          <p:nvPr/>
        </p:nvGrpSpPr>
        <p:grpSpPr>
          <a:xfrm>
            <a:off x="2741909" y="1720837"/>
            <a:ext cx="1547018" cy="1422310"/>
            <a:chOff x="1226656" y="1774927"/>
            <a:chExt cx="3780987" cy="3450267"/>
          </a:xfrm>
        </p:grpSpPr>
        <p:sp>
          <p:nvSpPr>
            <p:cNvPr id="14" name="Rectángulo 13"/>
            <p:cNvSpPr/>
            <p:nvPr/>
          </p:nvSpPr>
          <p:spPr>
            <a:xfrm>
              <a:off x="1226656" y="1774927"/>
              <a:ext cx="3780987" cy="2193405"/>
            </a:xfrm>
            <a:prstGeom prst="rect">
              <a:avLst/>
            </a:prstGeom>
            <a:solidFill>
              <a:schemeClr val="bg2">
                <a:lumMod val="75000"/>
              </a:schemeClr>
            </a:solidFill>
            <a:ln>
              <a:solidFill>
                <a:schemeClr val="bg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5" name="Rectángulo 14"/>
            <p:cNvSpPr/>
            <p:nvPr/>
          </p:nvSpPr>
          <p:spPr>
            <a:xfrm>
              <a:off x="2057324" y="4091534"/>
              <a:ext cx="2127737" cy="1133660"/>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grpSp>
        <p:nvGrpSpPr>
          <p:cNvPr id="16" name="Agrupar 15"/>
          <p:cNvGrpSpPr/>
          <p:nvPr/>
        </p:nvGrpSpPr>
        <p:grpSpPr>
          <a:xfrm>
            <a:off x="781512" y="1720837"/>
            <a:ext cx="1547018" cy="1422310"/>
            <a:chOff x="1226656" y="1774927"/>
            <a:chExt cx="3780987" cy="3450267"/>
          </a:xfrm>
        </p:grpSpPr>
        <p:sp>
          <p:nvSpPr>
            <p:cNvPr id="17" name="Rectángulo 16"/>
            <p:cNvSpPr/>
            <p:nvPr/>
          </p:nvSpPr>
          <p:spPr>
            <a:xfrm>
              <a:off x="1226656" y="1774927"/>
              <a:ext cx="3780987" cy="2193405"/>
            </a:xfrm>
            <a:prstGeom prst="rect">
              <a:avLst/>
            </a:prstGeom>
            <a:solidFill>
              <a:schemeClr val="bg2">
                <a:lumMod val="75000"/>
              </a:schemeClr>
            </a:solidFill>
            <a:ln>
              <a:solidFill>
                <a:schemeClr val="bg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8" name="Rectángulo 17"/>
            <p:cNvSpPr/>
            <p:nvPr/>
          </p:nvSpPr>
          <p:spPr>
            <a:xfrm>
              <a:off x="2057324" y="4091534"/>
              <a:ext cx="2127737" cy="1133660"/>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grpSp>
        <p:nvGrpSpPr>
          <p:cNvPr id="19" name="Agrupar 18"/>
          <p:cNvGrpSpPr/>
          <p:nvPr/>
        </p:nvGrpSpPr>
        <p:grpSpPr>
          <a:xfrm>
            <a:off x="2741909" y="3319526"/>
            <a:ext cx="1547018" cy="1422310"/>
            <a:chOff x="1226656" y="1774927"/>
            <a:chExt cx="3780987" cy="3450267"/>
          </a:xfrm>
        </p:grpSpPr>
        <p:sp>
          <p:nvSpPr>
            <p:cNvPr id="20" name="Rectángulo 19"/>
            <p:cNvSpPr/>
            <p:nvPr/>
          </p:nvSpPr>
          <p:spPr>
            <a:xfrm>
              <a:off x="1226656" y="1774927"/>
              <a:ext cx="3780987" cy="2193405"/>
            </a:xfrm>
            <a:prstGeom prst="rect">
              <a:avLst/>
            </a:prstGeom>
            <a:solidFill>
              <a:schemeClr val="bg2">
                <a:lumMod val="75000"/>
              </a:schemeClr>
            </a:solidFill>
            <a:ln>
              <a:solidFill>
                <a:schemeClr val="bg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1" name="Rectángulo 20"/>
            <p:cNvSpPr/>
            <p:nvPr/>
          </p:nvSpPr>
          <p:spPr>
            <a:xfrm>
              <a:off x="2057324" y="4091534"/>
              <a:ext cx="2127737" cy="1133660"/>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grpSp>
        <p:nvGrpSpPr>
          <p:cNvPr id="22" name="Agrupar 21"/>
          <p:cNvGrpSpPr/>
          <p:nvPr/>
        </p:nvGrpSpPr>
        <p:grpSpPr>
          <a:xfrm>
            <a:off x="781512" y="3319526"/>
            <a:ext cx="1547018" cy="1422310"/>
            <a:chOff x="1226656" y="1774927"/>
            <a:chExt cx="3780987" cy="3450267"/>
          </a:xfrm>
        </p:grpSpPr>
        <p:sp>
          <p:nvSpPr>
            <p:cNvPr id="23" name="Rectángulo 22"/>
            <p:cNvSpPr/>
            <p:nvPr/>
          </p:nvSpPr>
          <p:spPr>
            <a:xfrm>
              <a:off x="1226656" y="1774927"/>
              <a:ext cx="3780987" cy="2193405"/>
            </a:xfrm>
            <a:prstGeom prst="rect">
              <a:avLst/>
            </a:prstGeom>
            <a:solidFill>
              <a:schemeClr val="bg2">
                <a:lumMod val="75000"/>
              </a:schemeClr>
            </a:solidFill>
            <a:ln>
              <a:solidFill>
                <a:schemeClr val="bg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4" name="Rectángulo 23"/>
            <p:cNvSpPr/>
            <p:nvPr/>
          </p:nvSpPr>
          <p:spPr>
            <a:xfrm>
              <a:off x="2057324" y="4091534"/>
              <a:ext cx="2127737" cy="1133660"/>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grpSp>
        <p:nvGrpSpPr>
          <p:cNvPr id="25" name="Agrupar 24"/>
          <p:cNvGrpSpPr/>
          <p:nvPr/>
        </p:nvGrpSpPr>
        <p:grpSpPr>
          <a:xfrm>
            <a:off x="4742439" y="3319526"/>
            <a:ext cx="1547018" cy="1422310"/>
            <a:chOff x="1226656" y="1774927"/>
            <a:chExt cx="3780987" cy="3450267"/>
          </a:xfrm>
        </p:grpSpPr>
        <p:sp>
          <p:nvSpPr>
            <p:cNvPr id="26" name="Rectángulo 25"/>
            <p:cNvSpPr/>
            <p:nvPr/>
          </p:nvSpPr>
          <p:spPr>
            <a:xfrm>
              <a:off x="1226656" y="1774927"/>
              <a:ext cx="3780987" cy="2193405"/>
            </a:xfrm>
            <a:prstGeom prst="rect">
              <a:avLst/>
            </a:prstGeom>
            <a:solidFill>
              <a:schemeClr val="bg2">
                <a:lumMod val="75000"/>
              </a:schemeClr>
            </a:solidFill>
            <a:ln>
              <a:solidFill>
                <a:schemeClr val="bg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7" name="Rectángulo 26"/>
            <p:cNvSpPr/>
            <p:nvPr/>
          </p:nvSpPr>
          <p:spPr>
            <a:xfrm>
              <a:off x="2057324" y="4091534"/>
              <a:ext cx="2127737" cy="1133660"/>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grpSp>
        <p:nvGrpSpPr>
          <p:cNvPr id="28" name="Agrupar 27"/>
          <p:cNvGrpSpPr/>
          <p:nvPr/>
        </p:nvGrpSpPr>
        <p:grpSpPr>
          <a:xfrm>
            <a:off x="6748822" y="3319526"/>
            <a:ext cx="1547018" cy="1422310"/>
            <a:chOff x="1226656" y="1774927"/>
            <a:chExt cx="3780987" cy="3450267"/>
          </a:xfrm>
        </p:grpSpPr>
        <p:sp>
          <p:nvSpPr>
            <p:cNvPr id="29" name="Rectángulo 28"/>
            <p:cNvSpPr/>
            <p:nvPr/>
          </p:nvSpPr>
          <p:spPr>
            <a:xfrm>
              <a:off x="1226656" y="1774927"/>
              <a:ext cx="3780987" cy="2193405"/>
            </a:xfrm>
            <a:prstGeom prst="rect">
              <a:avLst/>
            </a:prstGeom>
            <a:solidFill>
              <a:schemeClr val="bg2">
                <a:lumMod val="75000"/>
              </a:schemeClr>
            </a:solidFill>
            <a:ln>
              <a:solidFill>
                <a:schemeClr val="bg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30" name="Rectángulo 29"/>
            <p:cNvSpPr/>
            <p:nvPr/>
          </p:nvSpPr>
          <p:spPr>
            <a:xfrm>
              <a:off x="2057324" y="4091534"/>
              <a:ext cx="2127737" cy="1133660"/>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grpSp>
        <p:nvGrpSpPr>
          <p:cNvPr id="31" name="Agrupar 30"/>
          <p:cNvGrpSpPr/>
          <p:nvPr/>
        </p:nvGrpSpPr>
        <p:grpSpPr>
          <a:xfrm>
            <a:off x="4749177" y="1720837"/>
            <a:ext cx="1547018" cy="1422310"/>
            <a:chOff x="1226656" y="1774927"/>
            <a:chExt cx="3780987" cy="3450267"/>
          </a:xfrm>
        </p:grpSpPr>
        <p:sp>
          <p:nvSpPr>
            <p:cNvPr id="32" name="Rectángulo 31"/>
            <p:cNvSpPr/>
            <p:nvPr/>
          </p:nvSpPr>
          <p:spPr>
            <a:xfrm>
              <a:off x="1226656" y="1774927"/>
              <a:ext cx="3780987" cy="2193405"/>
            </a:xfrm>
            <a:prstGeom prst="rect">
              <a:avLst/>
            </a:prstGeom>
            <a:solidFill>
              <a:schemeClr val="bg2">
                <a:lumMod val="75000"/>
              </a:schemeClr>
            </a:solidFill>
            <a:ln>
              <a:solidFill>
                <a:schemeClr val="bg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33" name="Rectángulo 32"/>
            <p:cNvSpPr/>
            <p:nvPr/>
          </p:nvSpPr>
          <p:spPr>
            <a:xfrm>
              <a:off x="2057324" y="4091534"/>
              <a:ext cx="2127737" cy="1133660"/>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grpSp>
        <p:nvGrpSpPr>
          <p:cNvPr id="34" name="Agrupar 33"/>
          <p:cNvGrpSpPr/>
          <p:nvPr/>
        </p:nvGrpSpPr>
        <p:grpSpPr>
          <a:xfrm>
            <a:off x="6748822" y="1720837"/>
            <a:ext cx="1547018" cy="1422310"/>
            <a:chOff x="1226656" y="1774927"/>
            <a:chExt cx="3780987" cy="3450267"/>
          </a:xfrm>
        </p:grpSpPr>
        <p:sp>
          <p:nvSpPr>
            <p:cNvPr id="35" name="Rectángulo 34"/>
            <p:cNvSpPr/>
            <p:nvPr/>
          </p:nvSpPr>
          <p:spPr>
            <a:xfrm>
              <a:off x="1226656" y="1774927"/>
              <a:ext cx="3780987" cy="2193405"/>
            </a:xfrm>
            <a:prstGeom prst="rect">
              <a:avLst/>
            </a:prstGeom>
            <a:solidFill>
              <a:schemeClr val="bg2">
                <a:lumMod val="75000"/>
              </a:schemeClr>
            </a:solidFill>
            <a:ln>
              <a:solidFill>
                <a:schemeClr val="bg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36" name="Rectángulo 35"/>
            <p:cNvSpPr/>
            <p:nvPr/>
          </p:nvSpPr>
          <p:spPr>
            <a:xfrm>
              <a:off x="2057324" y="4091534"/>
              <a:ext cx="2127737" cy="1133660"/>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grpSp>
        <p:nvGrpSpPr>
          <p:cNvPr id="37" name="Agrupar 36"/>
          <p:cNvGrpSpPr/>
          <p:nvPr/>
        </p:nvGrpSpPr>
        <p:grpSpPr>
          <a:xfrm>
            <a:off x="4742439" y="141413"/>
            <a:ext cx="1547018" cy="1422310"/>
            <a:chOff x="1226656" y="1774927"/>
            <a:chExt cx="3780987" cy="3450267"/>
          </a:xfrm>
        </p:grpSpPr>
        <p:sp>
          <p:nvSpPr>
            <p:cNvPr id="38" name="Rectángulo 37"/>
            <p:cNvSpPr/>
            <p:nvPr/>
          </p:nvSpPr>
          <p:spPr>
            <a:xfrm>
              <a:off x="1226656" y="1774927"/>
              <a:ext cx="3780987" cy="2193405"/>
            </a:xfrm>
            <a:prstGeom prst="rect">
              <a:avLst/>
            </a:prstGeom>
            <a:solidFill>
              <a:schemeClr val="bg2">
                <a:lumMod val="75000"/>
              </a:schemeClr>
            </a:solidFill>
            <a:ln>
              <a:solidFill>
                <a:schemeClr val="bg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39" name="Rectángulo 38"/>
            <p:cNvSpPr/>
            <p:nvPr/>
          </p:nvSpPr>
          <p:spPr>
            <a:xfrm>
              <a:off x="2057324" y="4091534"/>
              <a:ext cx="2127737" cy="1133660"/>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grpSp>
        <p:nvGrpSpPr>
          <p:cNvPr id="40" name="Agrupar 39"/>
          <p:cNvGrpSpPr/>
          <p:nvPr/>
        </p:nvGrpSpPr>
        <p:grpSpPr>
          <a:xfrm>
            <a:off x="6748822" y="146070"/>
            <a:ext cx="1547018" cy="1422310"/>
            <a:chOff x="1226656" y="1774927"/>
            <a:chExt cx="3780987" cy="3450267"/>
          </a:xfrm>
        </p:grpSpPr>
        <p:sp>
          <p:nvSpPr>
            <p:cNvPr id="41" name="Rectángulo 40"/>
            <p:cNvSpPr/>
            <p:nvPr/>
          </p:nvSpPr>
          <p:spPr>
            <a:xfrm>
              <a:off x="1226656" y="1774927"/>
              <a:ext cx="3780987" cy="2193405"/>
            </a:xfrm>
            <a:prstGeom prst="rect">
              <a:avLst/>
            </a:prstGeom>
            <a:solidFill>
              <a:schemeClr val="bg2">
                <a:lumMod val="75000"/>
              </a:schemeClr>
            </a:solidFill>
            <a:ln>
              <a:solidFill>
                <a:schemeClr val="bg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42" name="Rectángulo 41"/>
            <p:cNvSpPr/>
            <p:nvPr/>
          </p:nvSpPr>
          <p:spPr>
            <a:xfrm>
              <a:off x="2057324" y="4091534"/>
              <a:ext cx="2127737" cy="1133660"/>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grpSp>
        <p:nvGrpSpPr>
          <p:cNvPr id="43" name="Agrupar 42"/>
          <p:cNvGrpSpPr/>
          <p:nvPr/>
        </p:nvGrpSpPr>
        <p:grpSpPr>
          <a:xfrm>
            <a:off x="2743673" y="4867938"/>
            <a:ext cx="1547018" cy="1422310"/>
            <a:chOff x="1226656" y="1774927"/>
            <a:chExt cx="3780987" cy="3450267"/>
          </a:xfrm>
        </p:grpSpPr>
        <p:sp>
          <p:nvSpPr>
            <p:cNvPr id="44" name="Rectángulo 43"/>
            <p:cNvSpPr/>
            <p:nvPr/>
          </p:nvSpPr>
          <p:spPr>
            <a:xfrm>
              <a:off x="1226656" y="1774927"/>
              <a:ext cx="3780987" cy="2193405"/>
            </a:xfrm>
            <a:prstGeom prst="rect">
              <a:avLst/>
            </a:prstGeom>
            <a:solidFill>
              <a:schemeClr val="bg2">
                <a:lumMod val="75000"/>
              </a:schemeClr>
            </a:solidFill>
            <a:ln>
              <a:solidFill>
                <a:schemeClr val="bg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45" name="Rectángulo 44"/>
            <p:cNvSpPr/>
            <p:nvPr/>
          </p:nvSpPr>
          <p:spPr>
            <a:xfrm>
              <a:off x="2057324" y="4091534"/>
              <a:ext cx="2127737" cy="1133660"/>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grpSp>
        <p:nvGrpSpPr>
          <p:cNvPr id="46" name="Agrupar 45"/>
          <p:cNvGrpSpPr/>
          <p:nvPr/>
        </p:nvGrpSpPr>
        <p:grpSpPr>
          <a:xfrm>
            <a:off x="4749177" y="4854723"/>
            <a:ext cx="1547018" cy="1422310"/>
            <a:chOff x="1226656" y="1774927"/>
            <a:chExt cx="3780987" cy="3450267"/>
          </a:xfrm>
        </p:grpSpPr>
        <p:sp>
          <p:nvSpPr>
            <p:cNvPr id="47" name="Rectángulo 46"/>
            <p:cNvSpPr/>
            <p:nvPr/>
          </p:nvSpPr>
          <p:spPr>
            <a:xfrm>
              <a:off x="1226656" y="1774927"/>
              <a:ext cx="3780987" cy="2193405"/>
            </a:xfrm>
            <a:prstGeom prst="rect">
              <a:avLst/>
            </a:prstGeom>
            <a:solidFill>
              <a:schemeClr val="bg2">
                <a:lumMod val="75000"/>
              </a:schemeClr>
            </a:solidFill>
            <a:ln>
              <a:solidFill>
                <a:schemeClr val="bg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48" name="Rectángulo 47"/>
            <p:cNvSpPr/>
            <p:nvPr/>
          </p:nvSpPr>
          <p:spPr>
            <a:xfrm>
              <a:off x="2057324" y="4091534"/>
              <a:ext cx="2127737" cy="1133660"/>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grpSp>
        <p:nvGrpSpPr>
          <p:cNvPr id="49" name="Agrupar 48"/>
          <p:cNvGrpSpPr/>
          <p:nvPr/>
        </p:nvGrpSpPr>
        <p:grpSpPr>
          <a:xfrm>
            <a:off x="6748822" y="4867938"/>
            <a:ext cx="1547018" cy="1422310"/>
            <a:chOff x="1226656" y="1774927"/>
            <a:chExt cx="3780987" cy="3450267"/>
          </a:xfrm>
        </p:grpSpPr>
        <p:sp>
          <p:nvSpPr>
            <p:cNvPr id="50" name="Rectángulo 49"/>
            <p:cNvSpPr/>
            <p:nvPr/>
          </p:nvSpPr>
          <p:spPr>
            <a:xfrm>
              <a:off x="1226656" y="1774927"/>
              <a:ext cx="3780987" cy="2193405"/>
            </a:xfrm>
            <a:prstGeom prst="rect">
              <a:avLst/>
            </a:prstGeom>
            <a:solidFill>
              <a:schemeClr val="bg2">
                <a:lumMod val="75000"/>
              </a:schemeClr>
            </a:solidFill>
            <a:ln>
              <a:solidFill>
                <a:schemeClr val="bg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51" name="Rectángulo 50"/>
            <p:cNvSpPr/>
            <p:nvPr/>
          </p:nvSpPr>
          <p:spPr>
            <a:xfrm>
              <a:off x="2057324" y="4091534"/>
              <a:ext cx="2127737" cy="1133660"/>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sp>
        <p:nvSpPr>
          <p:cNvPr id="52" name="Rectángulo 51"/>
          <p:cNvSpPr/>
          <p:nvPr/>
        </p:nvSpPr>
        <p:spPr>
          <a:xfrm>
            <a:off x="160581" y="58396"/>
            <a:ext cx="4379485" cy="3143147"/>
          </a:xfrm>
          <a:prstGeom prst="rect">
            <a:avLst/>
          </a:prstGeom>
          <a:noFill/>
          <a:ln w="76200" cmpd="sng">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53" name="Rectángulo 52"/>
          <p:cNvSpPr/>
          <p:nvPr/>
        </p:nvSpPr>
        <p:spPr>
          <a:xfrm>
            <a:off x="4667922" y="3296364"/>
            <a:ext cx="4379485" cy="3143147"/>
          </a:xfrm>
          <a:prstGeom prst="rect">
            <a:avLst/>
          </a:prstGeom>
          <a:noFill/>
          <a:ln w="76200" cmpd="sng">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54" name="Rectángulo 53"/>
          <p:cNvSpPr/>
          <p:nvPr/>
        </p:nvSpPr>
        <p:spPr>
          <a:xfrm>
            <a:off x="138787" y="3322495"/>
            <a:ext cx="4379485" cy="3143147"/>
          </a:xfrm>
          <a:prstGeom prst="rect">
            <a:avLst/>
          </a:prstGeom>
          <a:noFill/>
          <a:ln w="76200" cmpd="sng">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55" name="Rectángulo 54"/>
          <p:cNvSpPr/>
          <p:nvPr/>
        </p:nvSpPr>
        <p:spPr>
          <a:xfrm>
            <a:off x="4667922" y="58396"/>
            <a:ext cx="4379485" cy="3143147"/>
          </a:xfrm>
          <a:prstGeom prst="rect">
            <a:avLst/>
          </a:prstGeom>
          <a:noFill/>
          <a:ln w="76200" cmpd="sng">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9494280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2"/>
                                        </p:tgtEl>
                                        <p:attrNameLst>
                                          <p:attrName>style.visibility</p:attrName>
                                        </p:attrNameLst>
                                      </p:cBhvr>
                                      <p:to>
                                        <p:strVal val="visible"/>
                                      </p:to>
                                    </p:set>
                                    <p:animEffect transition="in" filter="dissolve">
                                      <p:cBhvr>
                                        <p:cTn id="7" dur="500"/>
                                        <p:tgtEl>
                                          <p:spTgt spid="52"/>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5"/>
                                        </p:tgtEl>
                                        <p:attrNameLst>
                                          <p:attrName>style.visibility</p:attrName>
                                        </p:attrNameLst>
                                      </p:cBhvr>
                                      <p:to>
                                        <p:strVal val="visible"/>
                                      </p:to>
                                    </p:set>
                                    <p:animEffect transition="in" filter="dissolve">
                                      <p:cBhvr>
                                        <p:cTn id="10" dur="500"/>
                                        <p:tgtEl>
                                          <p:spTgt spid="5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54"/>
                                        </p:tgtEl>
                                        <p:attrNameLst>
                                          <p:attrName>style.visibility</p:attrName>
                                        </p:attrNameLst>
                                      </p:cBhvr>
                                      <p:to>
                                        <p:strVal val="visible"/>
                                      </p:to>
                                    </p:set>
                                    <p:animEffect transition="in" filter="dissolve">
                                      <p:cBhvr>
                                        <p:cTn id="13" dur="500"/>
                                        <p:tgtEl>
                                          <p:spTgt spid="54"/>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53"/>
                                        </p:tgtEl>
                                        <p:attrNameLst>
                                          <p:attrName>style.visibility</p:attrName>
                                        </p:attrNameLst>
                                      </p:cBhvr>
                                      <p:to>
                                        <p:strVal val="visible"/>
                                      </p:to>
                                    </p:set>
                                    <p:animEffect transition="in" filter="dissolve">
                                      <p:cBhvr>
                                        <p:cTn id="16" dur="500"/>
                                        <p:tgtEl>
                                          <p:spTgt spid="53"/>
                                        </p:tgtEl>
                                      </p:cBhvr>
                                    </p:animEffect>
                                  </p:childTnLst>
                                </p:cTn>
                              </p:par>
                            </p:childTnLst>
                          </p:cTn>
                        </p:par>
                      </p:childTnLst>
                    </p:cTn>
                  </p:par>
                  <p:par>
                    <p:cTn id="17" fill="hold">
                      <p:stCondLst>
                        <p:cond delay="indefinite"/>
                      </p:stCondLst>
                      <p:childTnLst>
                        <p:par>
                          <p:cTn id="18" fill="hold">
                            <p:stCondLst>
                              <p:cond delay="0"/>
                            </p:stCondLst>
                            <p:childTnLst>
                              <p:par>
                                <p:cTn id="19" presetID="26" presetClass="emph" presetSubtype="0" fill="hold" nodeType="clickEffect">
                                  <p:stCondLst>
                                    <p:cond delay="0"/>
                                  </p:stCondLst>
                                  <p:childTnLst>
                                    <p:animEffect transition="out" filter="fade">
                                      <p:cBhvr>
                                        <p:cTn id="20" dur="500" tmFilter="0, 0; .2, .5; .8, .5; 1, 0"/>
                                        <p:tgtEl>
                                          <p:spTgt spid="7"/>
                                        </p:tgtEl>
                                      </p:cBhvr>
                                    </p:animEffect>
                                    <p:animScale>
                                      <p:cBhvr>
                                        <p:cTn id="21" dur="250" autoRev="1" fill="hold"/>
                                        <p:tgtEl>
                                          <p:spTgt spid="7"/>
                                        </p:tgtEl>
                                      </p:cBhvr>
                                      <p:by x="105000" y="105000"/>
                                    </p:animScale>
                                  </p:childTnLst>
                                </p:cTn>
                              </p:par>
                              <p:par>
                                <p:cTn id="22" presetID="26" presetClass="emph" presetSubtype="0" fill="hold" nodeType="withEffect">
                                  <p:stCondLst>
                                    <p:cond delay="0"/>
                                  </p:stCondLst>
                                  <p:childTnLst>
                                    <p:animEffect transition="out" filter="fade">
                                      <p:cBhvr>
                                        <p:cTn id="23" dur="500" tmFilter="0, 0; .2, .5; .8, .5; 1, 0"/>
                                        <p:tgtEl>
                                          <p:spTgt spid="10"/>
                                        </p:tgtEl>
                                      </p:cBhvr>
                                    </p:animEffect>
                                    <p:animScale>
                                      <p:cBhvr>
                                        <p:cTn id="24" dur="250" autoRev="1" fill="hold"/>
                                        <p:tgtEl>
                                          <p:spTgt spid="10"/>
                                        </p:tgtEl>
                                      </p:cBhvr>
                                      <p:by x="105000" y="105000"/>
                                    </p:animScale>
                                  </p:childTnLst>
                                </p:cTn>
                              </p:par>
                              <p:par>
                                <p:cTn id="25" presetID="26" presetClass="emph" presetSubtype="0" fill="hold" nodeType="withEffect">
                                  <p:stCondLst>
                                    <p:cond delay="0"/>
                                  </p:stCondLst>
                                  <p:childTnLst>
                                    <p:animEffect transition="out" filter="fade">
                                      <p:cBhvr>
                                        <p:cTn id="26" dur="500" tmFilter="0, 0; .2, .5; .8, .5; 1, 0"/>
                                        <p:tgtEl>
                                          <p:spTgt spid="13"/>
                                        </p:tgtEl>
                                      </p:cBhvr>
                                    </p:animEffect>
                                    <p:animScale>
                                      <p:cBhvr>
                                        <p:cTn id="27" dur="250" autoRev="1" fill="hold"/>
                                        <p:tgtEl>
                                          <p:spTgt spid="13"/>
                                        </p:tgtEl>
                                      </p:cBhvr>
                                      <p:by x="105000" y="105000"/>
                                    </p:animScale>
                                  </p:childTnLst>
                                </p:cTn>
                              </p:par>
                              <p:par>
                                <p:cTn id="28" presetID="26" presetClass="emph" presetSubtype="0" fill="hold" nodeType="withEffect">
                                  <p:stCondLst>
                                    <p:cond delay="0"/>
                                  </p:stCondLst>
                                  <p:childTnLst>
                                    <p:animEffect transition="out" filter="fade">
                                      <p:cBhvr>
                                        <p:cTn id="29" dur="500" tmFilter="0, 0; .2, .5; .8, .5; 1, 0"/>
                                        <p:tgtEl>
                                          <p:spTgt spid="16"/>
                                        </p:tgtEl>
                                      </p:cBhvr>
                                    </p:animEffect>
                                    <p:animScale>
                                      <p:cBhvr>
                                        <p:cTn id="30" dur="250" autoRev="1" fill="hold"/>
                                        <p:tgtEl>
                                          <p:spTgt spid="16"/>
                                        </p:tgtEl>
                                      </p:cBhvr>
                                      <p:by x="105000" y="105000"/>
                                    </p:animScale>
                                  </p:childTnLst>
                                </p:cTn>
                              </p:par>
                              <p:par>
                                <p:cTn id="31" presetID="26" presetClass="emph" presetSubtype="0" fill="hold" grpId="1" nodeType="withEffect">
                                  <p:stCondLst>
                                    <p:cond delay="0"/>
                                  </p:stCondLst>
                                  <p:childTnLst>
                                    <p:animEffect transition="out" filter="fade">
                                      <p:cBhvr>
                                        <p:cTn id="32" dur="500" tmFilter="0, 0; .2, .5; .8, .5; 1, 0"/>
                                        <p:tgtEl>
                                          <p:spTgt spid="52"/>
                                        </p:tgtEl>
                                      </p:cBhvr>
                                    </p:animEffect>
                                    <p:animScale>
                                      <p:cBhvr>
                                        <p:cTn id="33" dur="250" autoRev="1" fill="hold"/>
                                        <p:tgtEl>
                                          <p:spTgt spid="52"/>
                                        </p:tgtEl>
                                      </p:cBhvr>
                                      <p:by x="105000" y="105000"/>
                                    </p:animScale>
                                  </p:childTnLst>
                                </p:cTn>
                              </p:par>
                              <p:par>
                                <p:cTn id="34" presetID="9" presetClass="exit" presetSubtype="0" fill="hold" nodeType="withEffect">
                                  <p:stCondLst>
                                    <p:cond delay="0"/>
                                  </p:stCondLst>
                                  <p:childTnLst>
                                    <p:animEffect transition="out" filter="dissolve">
                                      <p:cBhvr>
                                        <p:cTn id="35" dur="500"/>
                                        <p:tgtEl>
                                          <p:spTgt spid="31"/>
                                        </p:tgtEl>
                                      </p:cBhvr>
                                    </p:animEffect>
                                    <p:set>
                                      <p:cBhvr>
                                        <p:cTn id="36" dur="1" fill="hold">
                                          <p:stCondLst>
                                            <p:cond delay="499"/>
                                          </p:stCondLst>
                                        </p:cTn>
                                        <p:tgtEl>
                                          <p:spTgt spid="31"/>
                                        </p:tgtEl>
                                        <p:attrNameLst>
                                          <p:attrName>style.visibility</p:attrName>
                                        </p:attrNameLst>
                                      </p:cBhvr>
                                      <p:to>
                                        <p:strVal val="hidden"/>
                                      </p:to>
                                    </p:set>
                                  </p:childTnLst>
                                </p:cTn>
                              </p:par>
                              <p:par>
                                <p:cTn id="37" presetID="9" presetClass="exit" presetSubtype="0" fill="hold" nodeType="withEffect">
                                  <p:stCondLst>
                                    <p:cond delay="0"/>
                                  </p:stCondLst>
                                  <p:childTnLst>
                                    <p:animEffect transition="out" filter="dissolve">
                                      <p:cBhvr>
                                        <p:cTn id="38" dur="500"/>
                                        <p:tgtEl>
                                          <p:spTgt spid="34"/>
                                        </p:tgtEl>
                                      </p:cBhvr>
                                    </p:animEffect>
                                    <p:set>
                                      <p:cBhvr>
                                        <p:cTn id="39" dur="1" fill="hold">
                                          <p:stCondLst>
                                            <p:cond delay="499"/>
                                          </p:stCondLst>
                                        </p:cTn>
                                        <p:tgtEl>
                                          <p:spTgt spid="34"/>
                                        </p:tgtEl>
                                        <p:attrNameLst>
                                          <p:attrName>style.visibility</p:attrName>
                                        </p:attrNameLst>
                                      </p:cBhvr>
                                      <p:to>
                                        <p:strVal val="hidden"/>
                                      </p:to>
                                    </p:set>
                                  </p:childTnLst>
                                </p:cTn>
                              </p:par>
                              <p:par>
                                <p:cTn id="40" presetID="9" presetClass="exit" presetSubtype="0" fill="hold" nodeType="withEffect">
                                  <p:stCondLst>
                                    <p:cond delay="0"/>
                                  </p:stCondLst>
                                  <p:childTnLst>
                                    <p:animEffect transition="out" filter="dissolve">
                                      <p:cBhvr>
                                        <p:cTn id="41" dur="500"/>
                                        <p:tgtEl>
                                          <p:spTgt spid="37"/>
                                        </p:tgtEl>
                                      </p:cBhvr>
                                    </p:animEffect>
                                    <p:set>
                                      <p:cBhvr>
                                        <p:cTn id="42" dur="1" fill="hold">
                                          <p:stCondLst>
                                            <p:cond delay="499"/>
                                          </p:stCondLst>
                                        </p:cTn>
                                        <p:tgtEl>
                                          <p:spTgt spid="37"/>
                                        </p:tgtEl>
                                        <p:attrNameLst>
                                          <p:attrName>style.visibility</p:attrName>
                                        </p:attrNameLst>
                                      </p:cBhvr>
                                      <p:to>
                                        <p:strVal val="hidden"/>
                                      </p:to>
                                    </p:set>
                                  </p:childTnLst>
                                </p:cTn>
                              </p:par>
                              <p:par>
                                <p:cTn id="43" presetID="9" presetClass="exit" presetSubtype="0" fill="hold" nodeType="withEffect">
                                  <p:stCondLst>
                                    <p:cond delay="0"/>
                                  </p:stCondLst>
                                  <p:childTnLst>
                                    <p:animEffect transition="out" filter="dissolve">
                                      <p:cBhvr>
                                        <p:cTn id="44" dur="500"/>
                                        <p:tgtEl>
                                          <p:spTgt spid="40"/>
                                        </p:tgtEl>
                                      </p:cBhvr>
                                    </p:animEffect>
                                    <p:set>
                                      <p:cBhvr>
                                        <p:cTn id="45" dur="1" fill="hold">
                                          <p:stCondLst>
                                            <p:cond delay="499"/>
                                          </p:stCondLst>
                                        </p:cTn>
                                        <p:tgtEl>
                                          <p:spTgt spid="40"/>
                                        </p:tgtEl>
                                        <p:attrNameLst>
                                          <p:attrName>style.visibility</p:attrName>
                                        </p:attrNameLst>
                                      </p:cBhvr>
                                      <p:to>
                                        <p:strVal val="hidden"/>
                                      </p:to>
                                    </p:set>
                                  </p:childTnLst>
                                </p:cTn>
                              </p:par>
                              <p:par>
                                <p:cTn id="46" presetID="9" presetClass="exit" presetSubtype="0" fill="hold" grpId="1" nodeType="withEffect">
                                  <p:stCondLst>
                                    <p:cond delay="0"/>
                                  </p:stCondLst>
                                  <p:childTnLst>
                                    <p:animEffect transition="out" filter="dissolve">
                                      <p:cBhvr>
                                        <p:cTn id="47" dur="500"/>
                                        <p:tgtEl>
                                          <p:spTgt spid="55"/>
                                        </p:tgtEl>
                                      </p:cBhvr>
                                    </p:animEffect>
                                    <p:set>
                                      <p:cBhvr>
                                        <p:cTn id="48" dur="1" fill="hold">
                                          <p:stCondLst>
                                            <p:cond delay="499"/>
                                          </p:stCondLst>
                                        </p:cTn>
                                        <p:tgtEl>
                                          <p:spTgt spid="55"/>
                                        </p:tgtEl>
                                        <p:attrNameLst>
                                          <p:attrName>style.visibility</p:attrName>
                                        </p:attrNameLst>
                                      </p:cBhvr>
                                      <p:to>
                                        <p:strVal val="hidden"/>
                                      </p:to>
                                    </p:set>
                                  </p:childTnLst>
                                </p:cTn>
                              </p:par>
                              <p:par>
                                <p:cTn id="49" presetID="9" presetClass="exit" presetSubtype="0" fill="hold" nodeType="withEffect">
                                  <p:stCondLst>
                                    <p:cond delay="0"/>
                                  </p:stCondLst>
                                  <p:childTnLst>
                                    <p:animEffect transition="out" filter="dissolve">
                                      <p:cBhvr>
                                        <p:cTn id="50" dur="500"/>
                                        <p:tgtEl>
                                          <p:spTgt spid="25"/>
                                        </p:tgtEl>
                                      </p:cBhvr>
                                    </p:animEffect>
                                    <p:set>
                                      <p:cBhvr>
                                        <p:cTn id="51" dur="1" fill="hold">
                                          <p:stCondLst>
                                            <p:cond delay="499"/>
                                          </p:stCondLst>
                                        </p:cTn>
                                        <p:tgtEl>
                                          <p:spTgt spid="25"/>
                                        </p:tgtEl>
                                        <p:attrNameLst>
                                          <p:attrName>style.visibility</p:attrName>
                                        </p:attrNameLst>
                                      </p:cBhvr>
                                      <p:to>
                                        <p:strVal val="hidden"/>
                                      </p:to>
                                    </p:set>
                                  </p:childTnLst>
                                </p:cTn>
                              </p:par>
                              <p:par>
                                <p:cTn id="52" presetID="9" presetClass="exit" presetSubtype="0" fill="hold" nodeType="withEffect">
                                  <p:stCondLst>
                                    <p:cond delay="0"/>
                                  </p:stCondLst>
                                  <p:childTnLst>
                                    <p:animEffect transition="out" filter="dissolve">
                                      <p:cBhvr>
                                        <p:cTn id="53" dur="500"/>
                                        <p:tgtEl>
                                          <p:spTgt spid="28"/>
                                        </p:tgtEl>
                                      </p:cBhvr>
                                    </p:animEffect>
                                    <p:set>
                                      <p:cBhvr>
                                        <p:cTn id="54" dur="1" fill="hold">
                                          <p:stCondLst>
                                            <p:cond delay="499"/>
                                          </p:stCondLst>
                                        </p:cTn>
                                        <p:tgtEl>
                                          <p:spTgt spid="28"/>
                                        </p:tgtEl>
                                        <p:attrNameLst>
                                          <p:attrName>style.visibility</p:attrName>
                                        </p:attrNameLst>
                                      </p:cBhvr>
                                      <p:to>
                                        <p:strVal val="hidden"/>
                                      </p:to>
                                    </p:set>
                                  </p:childTnLst>
                                </p:cTn>
                              </p:par>
                              <p:par>
                                <p:cTn id="55" presetID="9" presetClass="exit" presetSubtype="0" fill="hold" nodeType="withEffect">
                                  <p:stCondLst>
                                    <p:cond delay="0"/>
                                  </p:stCondLst>
                                  <p:childTnLst>
                                    <p:animEffect transition="out" filter="dissolve">
                                      <p:cBhvr>
                                        <p:cTn id="56" dur="500"/>
                                        <p:tgtEl>
                                          <p:spTgt spid="49"/>
                                        </p:tgtEl>
                                      </p:cBhvr>
                                    </p:animEffect>
                                    <p:set>
                                      <p:cBhvr>
                                        <p:cTn id="57" dur="1" fill="hold">
                                          <p:stCondLst>
                                            <p:cond delay="499"/>
                                          </p:stCondLst>
                                        </p:cTn>
                                        <p:tgtEl>
                                          <p:spTgt spid="49"/>
                                        </p:tgtEl>
                                        <p:attrNameLst>
                                          <p:attrName>style.visibility</p:attrName>
                                        </p:attrNameLst>
                                      </p:cBhvr>
                                      <p:to>
                                        <p:strVal val="hidden"/>
                                      </p:to>
                                    </p:set>
                                  </p:childTnLst>
                                </p:cTn>
                              </p:par>
                              <p:par>
                                <p:cTn id="58" presetID="9" presetClass="exit" presetSubtype="0" fill="hold" nodeType="withEffect">
                                  <p:stCondLst>
                                    <p:cond delay="0"/>
                                  </p:stCondLst>
                                  <p:childTnLst>
                                    <p:animEffect transition="out" filter="dissolve">
                                      <p:cBhvr>
                                        <p:cTn id="59" dur="500"/>
                                        <p:tgtEl>
                                          <p:spTgt spid="46"/>
                                        </p:tgtEl>
                                      </p:cBhvr>
                                    </p:animEffect>
                                    <p:set>
                                      <p:cBhvr>
                                        <p:cTn id="60" dur="1" fill="hold">
                                          <p:stCondLst>
                                            <p:cond delay="499"/>
                                          </p:stCondLst>
                                        </p:cTn>
                                        <p:tgtEl>
                                          <p:spTgt spid="46"/>
                                        </p:tgtEl>
                                        <p:attrNameLst>
                                          <p:attrName>style.visibility</p:attrName>
                                        </p:attrNameLst>
                                      </p:cBhvr>
                                      <p:to>
                                        <p:strVal val="hidden"/>
                                      </p:to>
                                    </p:set>
                                  </p:childTnLst>
                                </p:cTn>
                              </p:par>
                              <p:par>
                                <p:cTn id="61" presetID="9" presetClass="exit" presetSubtype="0" fill="hold" grpId="1" nodeType="withEffect">
                                  <p:stCondLst>
                                    <p:cond delay="0"/>
                                  </p:stCondLst>
                                  <p:childTnLst>
                                    <p:animEffect transition="out" filter="dissolve">
                                      <p:cBhvr>
                                        <p:cTn id="62" dur="500"/>
                                        <p:tgtEl>
                                          <p:spTgt spid="53"/>
                                        </p:tgtEl>
                                      </p:cBhvr>
                                    </p:animEffect>
                                    <p:set>
                                      <p:cBhvr>
                                        <p:cTn id="63" dur="1" fill="hold">
                                          <p:stCondLst>
                                            <p:cond delay="499"/>
                                          </p:stCondLst>
                                        </p:cTn>
                                        <p:tgtEl>
                                          <p:spTgt spid="53"/>
                                        </p:tgtEl>
                                        <p:attrNameLst>
                                          <p:attrName>style.visibility</p:attrName>
                                        </p:attrNameLst>
                                      </p:cBhvr>
                                      <p:to>
                                        <p:strVal val="hidden"/>
                                      </p:to>
                                    </p:set>
                                  </p:childTnLst>
                                </p:cTn>
                              </p:par>
                              <p:par>
                                <p:cTn id="64" presetID="9" presetClass="exit" presetSubtype="0" fill="hold" nodeType="withEffect">
                                  <p:stCondLst>
                                    <p:cond delay="0"/>
                                  </p:stCondLst>
                                  <p:childTnLst>
                                    <p:animEffect transition="out" filter="dissolve">
                                      <p:cBhvr>
                                        <p:cTn id="65" dur="500"/>
                                        <p:tgtEl>
                                          <p:spTgt spid="43"/>
                                        </p:tgtEl>
                                      </p:cBhvr>
                                    </p:animEffect>
                                    <p:set>
                                      <p:cBhvr>
                                        <p:cTn id="66" dur="1" fill="hold">
                                          <p:stCondLst>
                                            <p:cond delay="499"/>
                                          </p:stCondLst>
                                        </p:cTn>
                                        <p:tgtEl>
                                          <p:spTgt spid="43"/>
                                        </p:tgtEl>
                                        <p:attrNameLst>
                                          <p:attrName>style.visibility</p:attrName>
                                        </p:attrNameLst>
                                      </p:cBhvr>
                                      <p:to>
                                        <p:strVal val="hidden"/>
                                      </p:to>
                                    </p:set>
                                  </p:childTnLst>
                                </p:cTn>
                              </p:par>
                              <p:par>
                                <p:cTn id="67" presetID="9" presetClass="exit" presetSubtype="0" fill="hold" nodeType="withEffect">
                                  <p:stCondLst>
                                    <p:cond delay="0"/>
                                  </p:stCondLst>
                                  <p:childTnLst>
                                    <p:animEffect transition="out" filter="dissolve">
                                      <p:cBhvr>
                                        <p:cTn id="68" dur="500"/>
                                        <p:tgtEl>
                                          <p:spTgt spid="19"/>
                                        </p:tgtEl>
                                      </p:cBhvr>
                                    </p:animEffect>
                                    <p:set>
                                      <p:cBhvr>
                                        <p:cTn id="69" dur="1" fill="hold">
                                          <p:stCondLst>
                                            <p:cond delay="499"/>
                                          </p:stCondLst>
                                        </p:cTn>
                                        <p:tgtEl>
                                          <p:spTgt spid="19"/>
                                        </p:tgtEl>
                                        <p:attrNameLst>
                                          <p:attrName>style.visibility</p:attrName>
                                        </p:attrNameLst>
                                      </p:cBhvr>
                                      <p:to>
                                        <p:strVal val="hidden"/>
                                      </p:to>
                                    </p:set>
                                  </p:childTnLst>
                                </p:cTn>
                              </p:par>
                              <p:par>
                                <p:cTn id="70" presetID="9" presetClass="exit" presetSubtype="0" fill="hold" nodeType="withEffect">
                                  <p:stCondLst>
                                    <p:cond delay="0"/>
                                  </p:stCondLst>
                                  <p:childTnLst>
                                    <p:animEffect transition="out" filter="dissolve">
                                      <p:cBhvr>
                                        <p:cTn id="71" dur="500"/>
                                        <p:tgtEl>
                                          <p:spTgt spid="22"/>
                                        </p:tgtEl>
                                      </p:cBhvr>
                                    </p:animEffect>
                                    <p:set>
                                      <p:cBhvr>
                                        <p:cTn id="72" dur="1" fill="hold">
                                          <p:stCondLst>
                                            <p:cond delay="499"/>
                                          </p:stCondLst>
                                        </p:cTn>
                                        <p:tgtEl>
                                          <p:spTgt spid="22"/>
                                        </p:tgtEl>
                                        <p:attrNameLst>
                                          <p:attrName>style.visibility</p:attrName>
                                        </p:attrNameLst>
                                      </p:cBhvr>
                                      <p:to>
                                        <p:strVal val="hidden"/>
                                      </p:to>
                                    </p:set>
                                  </p:childTnLst>
                                </p:cTn>
                              </p:par>
                              <p:par>
                                <p:cTn id="73" presetID="9" presetClass="exit" presetSubtype="0" fill="hold" nodeType="withEffect">
                                  <p:stCondLst>
                                    <p:cond delay="0"/>
                                  </p:stCondLst>
                                  <p:childTnLst>
                                    <p:animEffect transition="out" filter="dissolve">
                                      <p:cBhvr>
                                        <p:cTn id="74" dur="500"/>
                                        <p:tgtEl>
                                          <p:spTgt spid="6"/>
                                        </p:tgtEl>
                                      </p:cBhvr>
                                    </p:animEffect>
                                    <p:set>
                                      <p:cBhvr>
                                        <p:cTn id="75" dur="1" fill="hold">
                                          <p:stCondLst>
                                            <p:cond delay="499"/>
                                          </p:stCondLst>
                                        </p:cTn>
                                        <p:tgtEl>
                                          <p:spTgt spid="6"/>
                                        </p:tgtEl>
                                        <p:attrNameLst>
                                          <p:attrName>style.visibility</p:attrName>
                                        </p:attrNameLst>
                                      </p:cBhvr>
                                      <p:to>
                                        <p:strVal val="hidden"/>
                                      </p:to>
                                    </p:set>
                                  </p:childTnLst>
                                </p:cTn>
                              </p:par>
                              <p:par>
                                <p:cTn id="76" presetID="9" presetClass="exit" presetSubtype="0" fill="hold" grpId="1" nodeType="withEffect">
                                  <p:stCondLst>
                                    <p:cond delay="0"/>
                                  </p:stCondLst>
                                  <p:childTnLst>
                                    <p:animEffect transition="out" filter="dissolve">
                                      <p:cBhvr>
                                        <p:cTn id="77" dur="500"/>
                                        <p:tgtEl>
                                          <p:spTgt spid="54"/>
                                        </p:tgtEl>
                                      </p:cBhvr>
                                    </p:animEffect>
                                    <p:set>
                                      <p:cBhvr>
                                        <p:cTn id="78" dur="1" fill="hold">
                                          <p:stCondLst>
                                            <p:cond delay="499"/>
                                          </p:stCondLst>
                                        </p:cTn>
                                        <p:tgtEl>
                                          <p:spTgt spid="5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animBg="1"/>
      <p:bldP spid="52" grpId="1" animBg="1"/>
      <p:bldP spid="53" grpId="0" animBg="1"/>
      <p:bldP spid="53" grpId="1" animBg="1"/>
      <p:bldP spid="54" grpId="0" animBg="1"/>
      <p:bldP spid="54" grpId="1" animBg="1"/>
      <p:bldP spid="55" grpId="0" animBg="1"/>
      <p:bldP spid="55"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3"/>
          <p:cNvGrpSpPr/>
          <p:nvPr/>
        </p:nvGrpSpPr>
        <p:grpSpPr>
          <a:xfrm>
            <a:off x="2807703" y="1425255"/>
            <a:ext cx="1547018" cy="1422310"/>
            <a:chOff x="1226656" y="1774927"/>
            <a:chExt cx="3780987" cy="3450267"/>
          </a:xfrm>
        </p:grpSpPr>
        <p:sp>
          <p:nvSpPr>
            <p:cNvPr id="5" name="Rectángulo 4"/>
            <p:cNvSpPr/>
            <p:nvPr/>
          </p:nvSpPr>
          <p:spPr>
            <a:xfrm>
              <a:off x="1226656" y="1774927"/>
              <a:ext cx="3780987" cy="2193405"/>
            </a:xfrm>
            <a:prstGeom prst="rect">
              <a:avLst/>
            </a:prstGeom>
            <a:solidFill>
              <a:schemeClr val="bg2">
                <a:lumMod val="75000"/>
              </a:schemeClr>
            </a:solidFill>
            <a:ln>
              <a:solidFill>
                <a:schemeClr val="bg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6" name="Rectángulo 5"/>
            <p:cNvSpPr/>
            <p:nvPr/>
          </p:nvSpPr>
          <p:spPr>
            <a:xfrm>
              <a:off x="2057324" y="4091534"/>
              <a:ext cx="2127737" cy="1133660"/>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grpSp>
        <p:nvGrpSpPr>
          <p:cNvPr id="7" name="Agrupar 6"/>
          <p:cNvGrpSpPr/>
          <p:nvPr/>
        </p:nvGrpSpPr>
        <p:grpSpPr>
          <a:xfrm>
            <a:off x="4609286" y="1401606"/>
            <a:ext cx="1547018" cy="1422310"/>
            <a:chOff x="1226656" y="1774927"/>
            <a:chExt cx="3780987" cy="3450267"/>
          </a:xfrm>
        </p:grpSpPr>
        <p:sp>
          <p:nvSpPr>
            <p:cNvPr id="8" name="Rectángulo 7"/>
            <p:cNvSpPr/>
            <p:nvPr/>
          </p:nvSpPr>
          <p:spPr>
            <a:xfrm>
              <a:off x="1226656" y="1774927"/>
              <a:ext cx="3780987" cy="2193405"/>
            </a:xfrm>
            <a:prstGeom prst="rect">
              <a:avLst/>
            </a:prstGeom>
            <a:solidFill>
              <a:schemeClr val="bg2">
                <a:lumMod val="75000"/>
              </a:schemeClr>
            </a:solidFill>
            <a:ln>
              <a:solidFill>
                <a:schemeClr val="bg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9" name="Rectángulo 8"/>
            <p:cNvSpPr/>
            <p:nvPr/>
          </p:nvSpPr>
          <p:spPr>
            <a:xfrm>
              <a:off x="2057324" y="4091534"/>
              <a:ext cx="2127737" cy="1133660"/>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grpSp>
        <p:nvGrpSpPr>
          <p:cNvPr id="10" name="Agrupar 9"/>
          <p:cNvGrpSpPr/>
          <p:nvPr/>
        </p:nvGrpSpPr>
        <p:grpSpPr>
          <a:xfrm>
            <a:off x="4636718" y="3107764"/>
            <a:ext cx="1547018" cy="1422310"/>
            <a:chOff x="1226656" y="1774927"/>
            <a:chExt cx="3780987" cy="3450267"/>
          </a:xfrm>
        </p:grpSpPr>
        <p:sp>
          <p:nvSpPr>
            <p:cNvPr id="11" name="Rectángulo 10"/>
            <p:cNvSpPr/>
            <p:nvPr/>
          </p:nvSpPr>
          <p:spPr>
            <a:xfrm>
              <a:off x="1226656" y="1774927"/>
              <a:ext cx="3780987" cy="2193405"/>
            </a:xfrm>
            <a:prstGeom prst="rect">
              <a:avLst/>
            </a:prstGeom>
            <a:solidFill>
              <a:schemeClr val="bg2">
                <a:lumMod val="75000"/>
              </a:schemeClr>
            </a:solidFill>
            <a:ln>
              <a:solidFill>
                <a:schemeClr val="bg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2" name="Rectángulo 11"/>
            <p:cNvSpPr/>
            <p:nvPr/>
          </p:nvSpPr>
          <p:spPr>
            <a:xfrm>
              <a:off x="2057324" y="4091534"/>
              <a:ext cx="2127737" cy="1133660"/>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grpSp>
        <p:nvGrpSpPr>
          <p:cNvPr id="13" name="Agrupar 12"/>
          <p:cNvGrpSpPr/>
          <p:nvPr/>
        </p:nvGrpSpPr>
        <p:grpSpPr>
          <a:xfrm>
            <a:off x="2778507" y="3107764"/>
            <a:ext cx="1547018" cy="1422310"/>
            <a:chOff x="1226656" y="1774927"/>
            <a:chExt cx="3780987" cy="3450267"/>
          </a:xfrm>
        </p:grpSpPr>
        <p:sp>
          <p:nvSpPr>
            <p:cNvPr id="14" name="Rectángulo 13"/>
            <p:cNvSpPr/>
            <p:nvPr/>
          </p:nvSpPr>
          <p:spPr>
            <a:xfrm>
              <a:off x="1226656" y="1774927"/>
              <a:ext cx="3780987" cy="2193405"/>
            </a:xfrm>
            <a:prstGeom prst="rect">
              <a:avLst/>
            </a:prstGeom>
            <a:solidFill>
              <a:schemeClr val="bg2">
                <a:lumMod val="75000"/>
              </a:schemeClr>
            </a:solidFill>
            <a:ln>
              <a:solidFill>
                <a:schemeClr val="bg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5" name="Rectángulo 14"/>
            <p:cNvSpPr/>
            <p:nvPr/>
          </p:nvSpPr>
          <p:spPr>
            <a:xfrm>
              <a:off x="2057324" y="4091534"/>
              <a:ext cx="2127737" cy="1133660"/>
            </a:xfrm>
            <a:prstGeom prst="rect">
              <a:avLst/>
            </a:prstGeom>
            <a:solidFill>
              <a:schemeClr val="tx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grpSp>
      <p:sp>
        <p:nvSpPr>
          <p:cNvPr id="2" name="Elipse 1"/>
          <p:cNvSpPr/>
          <p:nvPr/>
        </p:nvSpPr>
        <p:spPr>
          <a:xfrm>
            <a:off x="4191757" y="2578075"/>
            <a:ext cx="583589" cy="538979"/>
          </a:xfrm>
          <a:prstGeom prst="ellipse">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43176171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8" presetClass="emph" presetSubtype="0" fill="hold" nodeType="clickEffect">
                                  <p:stCondLst>
                                    <p:cond delay="0"/>
                                  </p:stCondLst>
                                  <p:childTnLst>
                                    <p:animRot by="5400000">
                                      <p:cBhvr>
                                        <p:cTn id="24" dur="2000" fill="hold"/>
                                        <p:tgtEl>
                                          <p:spTgt spid="4"/>
                                        </p:tgtEl>
                                        <p:attrNameLst>
                                          <p:attrName>r</p:attrName>
                                        </p:attrNameLst>
                                      </p:cBhvr>
                                    </p:animRot>
                                  </p:childTnLst>
                                </p:cTn>
                              </p:par>
                              <p:par>
                                <p:cTn id="25" presetID="8" presetClass="emph" presetSubtype="0" fill="hold" nodeType="withEffect">
                                  <p:stCondLst>
                                    <p:cond delay="0"/>
                                  </p:stCondLst>
                                  <p:childTnLst>
                                    <p:animRot by="-5400000">
                                      <p:cBhvr>
                                        <p:cTn id="26" dur="2000" fill="hold"/>
                                        <p:tgtEl>
                                          <p:spTgt spid="7"/>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42" presetClass="path" presetSubtype="0" accel="50000" decel="50000" fill="hold" nodeType="clickEffect">
                                  <p:stCondLst>
                                    <p:cond delay="0"/>
                                  </p:stCondLst>
                                  <p:childTnLst>
                                    <p:animMotion origin="layout" path="M 2.37624E-6 -1.26793E-6 L 0.02432 -0.00324 " pathEditMode="relative" rAng="0" ptsTypes="AA">
                                      <p:cBhvr>
                                        <p:cTn id="30" dur="2000" fill="hold"/>
                                        <p:tgtEl>
                                          <p:spTgt spid="4"/>
                                        </p:tgtEl>
                                        <p:attrNameLst>
                                          <p:attrName>ppt_x</p:attrName>
                                          <p:attrName>ppt_y</p:attrName>
                                        </p:attrNameLst>
                                      </p:cBhvr>
                                      <p:rCtr x="1216" y="-162"/>
                                    </p:animMotion>
                                  </p:childTnLst>
                                </p:cTn>
                              </p:par>
                              <p:par>
                                <p:cTn id="31" presetID="42" presetClass="path" presetSubtype="0" accel="50000" decel="50000" fill="hold" nodeType="withEffect">
                                  <p:stCondLst>
                                    <p:cond delay="0"/>
                                  </p:stCondLst>
                                  <p:childTnLst>
                                    <p:animMotion origin="layout" path="M -1.78739E-6 -1.64739E-6 L -0.01129 0.00023 " pathEditMode="relative" rAng="0" ptsTypes="AA">
                                      <p:cBhvr>
                                        <p:cTn id="32" dur="2000" fill="hold"/>
                                        <p:tgtEl>
                                          <p:spTgt spid="7"/>
                                        </p:tgtEl>
                                        <p:attrNameLst>
                                          <p:attrName>ppt_x</p:attrName>
                                          <p:attrName>ppt_y</p:attrName>
                                        </p:attrNameLst>
                                      </p:cBhvr>
                                      <p:rCtr x="-573" y="0"/>
                                    </p:animMotion>
                                  </p:childTnLst>
                                </p:cTn>
                              </p:par>
                            </p:childTnLst>
                          </p:cTn>
                        </p:par>
                      </p:childTnLst>
                    </p:cTn>
                  </p:par>
                  <p:par>
                    <p:cTn id="33" fill="hold">
                      <p:stCondLst>
                        <p:cond delay="indefinite"/>
                      </p:stCondLst>
                      <p:childTnLst>
                        <p:par>
                          <p:cTn id="34" fill="hold">
                            <p:stCondLst>
                              <p:cond delay="0"/>
                            </p:stCondLst>
                            <p:childTnLst>
                              <p:par>
                                <p:cTn id="35" presetID="42" presetClass="path" presetSubtype="0" accel="50000" decel="50000" fill="hold" nodeType="clickEffect">
                                  <p:stCondLst>
                                    <p:cond delay="0"/>
                                  </p:stCondLst>
                                  <p:childTnLst>
                                    <p:animMotion origin="layout" path="M 4.08372E-6 -2.68857E-6 L 0.01945 -0.03031 " pathEditMode="relative" rAng="0" ptsTypes="AA">
                                      <p:cBhvr>
                                        <p:cTn id="36" dur="2000" fill="hold"/>
                                        <p:tgtEl>
                                          <p:spTgt spid="13"/>
                                        </p:tgtEl>
                                        <p:attrNameLst>
                                          <p:attrName>ppt_x</p:attrName>
                                          <p:attrName>ppt_y</p:attrName>
                                        </p:attrNameLst>
                                      </p:cBhvr>
                                      <p:rCtr x="973" y="-1527"/>
                                    </p:animMotion>
                                  </p:childTnLst>
                                </p:cTn>
                              </p:par>
                              <p:par>
                                <p:cTn id="37" presetID="42" presetClass="path" presetSubtype="0" accel="50000" decel="50000" fill="hold" nodeType="withEffect">
                                  <p:stCondLst>
                                    <p:cond delay="0"/>
                                  </p:stCondLst>
                                  <p:childTnLst>
                                    <p:animMotion origin="layout" path="M -3.0502E-6 -1.98056E-6 L -0.01337 -0.03008 " pathEditMode="relative" rAng="0" ptsTypes="AA">
                                      <p:cBhvr>
                                        <p:cTn id="38" dur="2000" fill="hold"/>
                                        <p:tgtEl>
                                          <p:spTgt spid="10"/>
                                        </p:tgtEl>
                                        <p:attrNameLst>
                                          <p:attrName>ppt_x</p:attrName>
                                          <p:attrName>ppt_y</p:attrName>
                                        </p:attrNameLst>
                                      </p:cBhvr>
                                      <p:rCtr x="-677" y="-1504"/>
                                    </p:animMotion>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87</TotalTime>
  <Words>180</Words>
  <Application>Microsoft Macintosh PowerPoint</Application>
  <PresentationFormat>On-screen Show (4:3)</PresentationFormat>
  <Paragraphs>17</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Tema de Office</vt:lpstr>
      <vt:lpstr>Pod Grouping</vt:lpstr>
      <vt:lpstr>PowerPoint Presentation</vt:lpstr>
      <vt:lpstr>PowerPoint Presentation</vt:lpstr>
    </vt:vector>
  </TitlesOfParts>
  <Company>UDLAP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Pot</dc:title>
  <dc:creator>Ángel Víctor Contreras Cárdenas</dc:creator>
  <cp:lastModifiedBy>Microsoft Office User</cp:lastModifiedBy>
  <cp:revision>10</cp:revision>
  <dcterms:created xsi:type="dcterms:W3CDTF">2015-09-20T03:39:41Z</dcterms:created>
  <dcterms:modified xsi:type="dcterms:W3CDTF">2016-08-04T01:52:16Z</dcterms:modified>
</cp:coreProperties>
</file>